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Raleway"/>
      <p:regular r:id="rId41"/>
      <p:bold r:id="rId42"/>
      <p:italic r:id="rId43"/>
      <p:boldItalic r:id="rId44"/>
    </p:embeddedFont>
    <p:embeddedFont>
      <p:font typeface="Lato"/>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Raleway-bold.fntdata"/><Relationship Id="rId41" Type="http://schemas.openxmlformats.org/officeDocument/2006/relationships/font" Target="fonts/Raleway-regular.fntdata"/><Relationship Id="rId22" Type="http://schemas.openxmlformats.org/officeDocument/2006/relationships/slide" Target="slides/slide17.xml"/><Relationship Id="rId44" Type="http://schemas.openxmlformats.org/officeDocument/2006/relationships/font" Target="fonts/Raleway-boldItalic.fntdata"/><Relationship Id="rId21" Type="http://schemas.openxmlformats.org/officeDocument/2006/relationships/slide" Target="slides/slide16.xml"/><Relationship Id="rId43" Type="http://schemas.openxmlformats.org/officeDocument/2006/relationships/font" Target="fonts/Raleway-italic.fntdata"/><Relationship Id="rId24" Type="http://schemas.openxmlformats.org/officeDocument/2006/relationships/slide" Target="slides/slide19.xml"/><Relationship Id="rId46" Type="http://schemas.openxmlformats.org/officeDocument/2006/relationships/font" Target="fonts/Lato-bold.fntdata"/><Relationship Id="rId23" Type="http://schemas.openxmlformats.org/officeDocument/2006/relationships/slide" Target="slides/slide18.xml"/><Relationship Id="rId45" Type="http://schemas.openxmlformats.org/officeDocument/2006/relationships/font" Target="fonts/La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Lato-boldItalic.fntdata"/><Relationship Id="rId25" Type="http://schemas.openxmlformats.org/officeDocument/2006/relationships/slide" Target="slides/slide20.xml"/><Relationship Id="rId47" Type="http://schemas.openxmlformats.org/officeDocument/2006/relationships/font" Target="fonts/Lato-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a77e7f20ca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ga77e7f20ca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a77e7f20ca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ga77e7f20ca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a77e7f20ca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ga77e7f20ca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a77e7f20ca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ga77e7f20ca_0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a77e7f20ca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ga77e7f20ca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a77e7f20ca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a77e7f20ca_0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a77e7f20ca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ga77e7f20ca_0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a77e7f20ca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a77e7f20ca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a77e7f20ca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a77e7f20ca_0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a77e7f20ca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ga77e7f20ca_0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 name="Google Shape;7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a77e7f20ca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a77e7f20ca_0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a77e7f20ca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a77e7f20ca_0_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a77e7f20ca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a77e7f20ca_0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a77e7f20ca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ga77e7f20ca_0_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a77e7f20ca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a77e7f20ca_0_2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a77e7f20ca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ga77e7f20ca_0_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a77e7f20ca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ga77e7f20ca_0_2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a77e7f20ca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ga77e7f20ca_0_2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a77e7f20ca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a77e7f20ca_0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a77e7f20ca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ga77e7f20ca_0_2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a77e7f20ca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ga77e7f20ca_0_2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a77e7f20ca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ga77e7f20ca_0_2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a77e7f20ca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ga77e7f20ca_0_2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a77e7f20ca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ga77e7f20ca_0_2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a77e7f20ca_1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ga77e7f20ca_1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a77e7f20c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ga77e7f20ca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a77e7f20c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ga77e7f20ca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a77e7f20c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ga77e7f20ca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a77e7f20c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ga77e7f20ca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a77e7f20c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ga77e7f20ca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a77e7f20c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ga77e7f20ca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7" name="Shape 57"/>
        <p:cNvGrpSpPr/>
        <p:nvPr/>
      </p:nvGrpSpPr>
      <p:grpSpPr>
        <a:xfrm>
          <a:off x="0" y="0"/>
          <a:ext cx="0" cy="0"/>
          <a:chOff x="0" y="0"/>
          <a:chExt cx="0" cy="0"/>
        </a:xfrm>
      </p:grpSpPr>
      <p:cxnSp>
        <p:nvCxnSpPr>
          <p:cNvPr id="58" name="Google Shape;58;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9" name="Google Shape;59;p11"/>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60" name="Google Shape;60;p11"/>
          <p:cNvSpPr txBox="1"/>
          <p:nvPr>
            <p:ph idx="1" type="body"/>
          </p:nvPr>
        </p:nvSpPr>
        <p:spPr>
          <a:xfrm>
            <a:off x="328017" y="4226025"/>
            <a:ext cx="8388600" cy="3936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61" name="Google Shape;61;p1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2" name="Shape 62"/>
        <p:cNvGrpSpPr/>
        <p:nvPr/>
      </p:nvGrpSpPr>
      <p:grpSpPr>
        <a:xfrm>
          <a:off x="0" y="0"/>
          <a:ext cx="0" cy="0"/>
          <a:chOff x="0" y="0"/>
          <a:chExt cx="0" cy="0"/>
        </a:xfrm>
      </p:grpSpPr>
      <p:cxnSp>
        <p:nvCxnSpPr>
          <p:cNvPr id="63" name="Google Shape;63;p12"/>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4" name="Google Shape;64;p12"/>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5" name="Google Shape;65;p12"/>
          <p:cNvSpPr txBox="1"/>
          <p:nvPr>
            <p:ph hasCustomPrompt="1" type="title"/>
          </p:nvPr>
        </p:nvSpPr>
        <p:spPr>
          <a:xfrm>
            <a:off x="853950" y="1304850"/>
            <a:ext cx="7436100" cy="153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6" name="Google Shape;66;p12"/>
          <p:cNvSpPr txBox="1"/>
          <p:nvPr>
            <p:ph idx="1" type="body"/>
          </p:nvPr>
        </p:nvSpPr>
        <p:spPr>
          <a:xfrm>
            <a:off x="853950" y="2919450"/>
            <a:ext cx="7436100" cy="10716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67" name="Google Shape;67;p12"/>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 name="Shape 16"/>
        <p:cNvGrpSpPr/>
        <p:nvPr/>
      </p:nvGrpSpPr>
      <p:grpSpPr>
        <a:xfrm>
          <a:off x="0" y="0"/>
          <a:ext cx="0" cy="0"/>
          <a:chOff x="0" y="0"/>
          <a:chExt cx="0" cy="0"/>
        </a:xfrm>
      </p:grpSpPr>
      <p:sp>
        <p:nvSpPr>
          <p:cNvPr id="17" name="Google Shape;17;p3"/>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cxnSp>
        <p:nvCxnSpPr>
          <p:cNvPr id="19" name="Google Shape;19;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0" name="Google Shape;20;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1" name="Google Shape;21;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2" name="Google Shape;22;p4"/>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3" name="Google Shape;23;p4"/>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4" name="Google Shape;24;p4"/>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5" name="Shape 25"/>
        <p:cNvGrpSpPr/>
        <p:nvPr/>
      </p:nvGrpSpPr>
      <p:grpSpPr>
        <a:xfrm>
          <a:off x="0" y="0"/>
          <a:ext cx="0" cy="0"/>
          <a:chOff x="0" y="0"/>
          <a:chExt cx="0" cy="0"/>
        </a:xfrm>
      </p:grpSpPr>
      <p:cxnSp>
        <p:nvCxnSpPr>
          <p:cNvPr id="26" name="Google Shape;26;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7" name="Google Shape;27;p5"/>
          <p:cNvSpPr txBox="1"/>
          <p:nvPr>
            <p:ph type="title"/>
          </p:nvPr>
        </p:nvSpPr>
        <p:spPr>
          <a:xfrm>
            <a:off x="319500" y="936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8" name="Google Shape;28;p5"/>
          <p:cNvSpPr txBox="1"/>
          <p:nvPr>
            <p:ph idx="1" type="body"/>
          </p:nvPr>
        </p:nvSpPr>
        <p:spPr>
          <a:xfrm>
            <a:off x="319500" y="1846804"/>
            <a:ext cx="2808000" cy="28062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 name="Google Shape;29;p5"/>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0" name="Shape 30"/>
        <p:cNvGrpSpPr/>
        <p:nvPr/>
      </p:nvGrpSpPr>
      <p:grpSpPr>
        <a:xfrm>
          <a:off x="0" y="0"/>
          <a:ext cx="0" cy="0"/>
          <a:chOff x="0" y="0"/>
          <a:chExt cx="0" cy="0"/>
        </a:xfrm>
      </p:grpSpPr>
      <p:cxnSp>
        <p:nvCxnSpPr>
          <p:cNvPr id="31" name="Google Shape;31;p6"/>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32" name="Google Shape;32;p6"/>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33" name="Google Shape;33;p6"/>
          <p:cNvSpPr txBox="1"/>
          <p:nvPr>
            <p:ph type="title"/>
          </p:nvPr>
        </p:nvSpPr>
        <p:spPr>
          <a:xfrm>
            <a:off x="406425" y="1806825"/>
            <a:ext cx="8296800" cy="154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4800"/>
              <a:buNone/>
              <a:defRPr sz="4800">
                <a:solidFill>
                  <a:schemeClr val="lt1"/>
                </a:solidFill>
              </a:defRPr>
            </a:lvl2pPr>
            <a:lvl3pPr lvl="2" algn="ctr">
              <a:lnSpc>
                <a:spcPct val="100000"/>
              </a:lnSpc>
              <a:spcBef>
                <a:spcPts val="0"/>
              </a:spcBef>
              <a:spcAft>
                <a:spcPts val="0"/>
              </a:spcAft>
              <a:buClr>
                <a:schemeClr val="lt1"/>
              </a:buClr>
              <a:buSzPts val="4800"/>
              <a:buNone/>
              <a:defRPr sz="4800">
                <a:solidFill>
                  <a:schemeClr val="lt1"/>
                </a:solidFill>
              </a:defRPr>
            </a:lvl3pPr>
            <a:lvl4pPr lvl="3" algn="ctr">
              <a:lnSpc>
                <a:spcPct val="100000"/>
              </a:lnSpc>
              <a:spcBef>
                <a:spcPts val="0"/>
              </a:spcBef>
              <a:spcAft>
                <a:spcPts val="0"/>
              </a:spcAft>
              <a:buClr>
                <a:schemeClr val="lt1"/>
              </a:buClr>
              <a:buSzPts val="4800"/>
              <a:buNone/>
              <a:defRPr sz="4800">
                <a:solidFill>
                  <a:schemeClr val="lt1"/>
                </a:solidFill>
              </a:defRPr>
            </a:lvl4pPr>
            <a:lvl5pPr lvl="4" algn="ctr">
              <a:lnSpc>
                <a:spcPct val="100000"/>
              </a:lnSpc>
              <a:spcBef>
                <a:spcPts val="0"/>
              </a:spcBef>
              <a:spcAft>
                <a:spcPts val="0"/>
              </a:spcAft>
              <a:buClr>
                <a:schemeClr val="lt1"/>
              </a:buClr>
              <a:buSzPts val="4800"/>
              <a:buNone/>
              <a:defRPr sz="4800">
                <a:solidFill>
                  <a:schemeClr val="lt1"/>
                </a:solidFill>
              </a:defRPr>
            </a:lvl5pPr>
            <a:lvl6pPr lvl="5" algn="ctr">
              <a:lnSpc>
                <a:spcPct val="100000"/>
              </a:lnSpc>
              <a:spcBef>
                <a:spcPts val="0"/>
              </a:spcBef>
              <a:spcAft>
                <a:spcPts val="0"/>
              </a:spcAft>
              <a:buClr>
                <a:schemeClr val="lt1"/>
              </a:buClr>
              <a:buSzPts val="4800"/>
              <a:buNone/>
              <a:defRPr sz="4800">
                <a:solidFill>
                  <a:schemeClr val="lt1"/>
                </a:solidFill>
              </a:defRPr>
            </a:lvl6pPr>
            <a:lvl7pPr lvl="6" algn="ctr">
              <a:lnSpc>
                <a:spcPct val="100000"/>
              </a:lnSpc>
              <a:spcBef>
                <a:spcPts val="0"/>
              </a:spcBef>
              <a:spcAft>
                <a:spcPts val="0"/>
              </a:spcAft>
              <a:buClr>
                <a:schemeClr val="lt1"/>
              </a:buClr>
              <a:buSzPts val="4800"/>
              <a:buNone/>
              <a:defRPr sz="4800">
                <a:solidFill>
                  <a:schemeClr val="lt1"/>
                </a:solidFill>
              </a:defRPr>
            </a:lvl7pPr>
            <a:lvl8pPr lvl="7" algn="ctr">
              <a:lnSpc>
                <a:spcPct val="100000"/>
              </a:lnSpc>
              <a:spcBef>
                <a:spcPts val="0"/>
              </a:spcBef>
              <a:spcAft>
                <a:spcPts val="0"/>
              </a:spcAft>
              <a:buClr>
                <a:schemeClr val="lt1"/>
              </a:buClr>
              <a:buSzPts val="4800"/>
              <a:buNone/>
              <a:defRPr sz="4800">
                <a:solidFill>
                  <a:schemeClr val="lt1"/>
                </a:solidFill>
              </a:defRPr>
            </a:lvl8pPr>
            <a:lvl9pPr lvl="8" algn="ctr">
              <a:lnSpc>
                <a:spcPct val="100000"/>
              </a:lnSpc>
              <a:spcBef>
                <a:spcPts val="0"/>
              </a:spcBef>
              <a:spcAft>
                <a:spcPts val="0"/>
              </a:spcAft>
              <a:buClr>
                <a:schemeClr val="lt1"/>
              </a:buClr>
              <a:buSzPts val="4800"/>
              <a:buNone/>
              <a:defRPr sz="4800">
                <a:solidFill>
                  <a:schemeClr val="lt1"/>
                </a:solidFill>
              </a:defRPr>
            </a:lvl9pPr>
          </a:lstStyle>
          <a:p/>
        </p:txBody>
      </p:sp>
      <p:sp>
        <p:nvSpPr>
          <p:cNvPr id="34" name="Google Shape;34;p6"/>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5" name="Shape 35"/>
        <p:cNvGrpSpPr/>
        <p:nvPr/>
      </p:nvGrpSpPr>
      <p:grpSpPr>
        <a:xfrm>
          <a:off x="0" y="0"/>
          <a:ext cx="0" cy="0"/>
          <a:chOff x="0" y="0"/>
          <a:chExt cx="0" cy="0"/>
        </a:xfrm>
      </p:grpSpPr>
      <p:cxnSp>
        <p:nvCxnSpPr>
          <p:cNvPr id="36" name="Google Shape;36;p7"/>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7" name="Google Shape;37;p7"/>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8" name="Google Shape;38;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9" name="Google Shape;39;p7"/>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0" name="Google Shape;40;p7"/>
          <p:cNvSpPr txBox="1"/>
          <p:nvPr>
            <p:ph idx="1" type="body"/>
          </p:nvPr>
        </p:nvSpPr>
        <p:spPr>
          <a:xfrm>
            <a:off x="2400303" y="1602675"/>
            <a:ext cx="3071400" cy="3002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1" name="Google Shape;41;p7"/>
          <p:cNvSpPr txBox="1"/>
          <p:nvPr>
            <p:ph idx="2" type="body"/>
          </p:nvPr>
        </p:nvSpPr>
        <p:spPr>
          <a:xfrm>
            <a:off x="5650572" y="1602675"/>
            <a:ext cx="3071400" cy="3002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2" name="Google Shape;42;p7"/>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8"/>
          <p:cNvSpPr txBox="1"/>
          <p:nvPr>
            <p:ph type="title"/>
          </p:nvPr>
        </p:nvSpPr>
        <p:spPr>
          <a:xfrm>
            <a:off x="303300" y="411575"/>
            <a:ext cx="8520600" cy="63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5" name="Google Shape;45;p8"/>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6" name="Shape 46"/>
        <p:cNvGrpSpPr/>
        <p:nvPr/>
      </p:nvGrpSpPr>
      <p:grpSpPr>
        <a:xfrm>
          <a:off x="0" y="0"/>
          <a:ext cx="0" cy="0"/>
          <a:chOff x="0" y="0"/>
          <a:chExt cx="0" cy="0"/>
        </a:xfrm>
      </p:grpSpPr>
      <p:cxnSp>
        <p:nvCxnSpPr>
          <p:cNvPr id="47" name="Google Shape;47;p9"/>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83103" y="712141"/>
            <a:ext cx="6244200" cy="3835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49" name="Google Shape;49;p9"/>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0" name="Shape 50"/>
        <p:cNvGrpSpPr/>
        <p:nvPr/>
      </p:nvGrpSpPr>
      <p:grpSpPr>
        <a:xfrm>
          <a:off x="0" y="0"/>
          <a:ext cx="0" cy="0"/>
          <a:chOff x="0" y="0"/>
          <a:chExt cx="0" cy="0"/>
        </a:xfrm>
      </p:grpSpPr>
      <p:sp>
        <p:nvSpPr>
          <p:cNvPr id="51" name="Google Shape;51;p10"/>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2" name="Google Shape;52;p10"/>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3" name="Google Shape;53;p10"/>
          <p:cNvSpPr txBox="1"/>
          <p:nvPr>
            <p:ph type="title"/>
          </p:nvPr>
        </p:nvSpPr>
        <p:spPr>
          <a:xfrm>
            <a:off x="265500" y="1397350"/>
            <a:ext cx="4045200" cy="1318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3600"/>
              <a:buNone/>
              <a:defRPr sz="3600">
                <a:solidFill>
                  <a:schemeClr val="dk1"/>
                </a:solidFill>
              </a:defRPr>
            </a:lvl1pPr>
            <a:lvl2pPr lvl="1" algn="ctr">
              <a:lnSpc>
                <a:spcPct val="100000"/>
              </a:lnSpc>
              <a:spcBef>
                <a:spcPts val="0"/>
              </a:spcBef>
              <a:spcAft>
                <a:spcPts val="0"/>
              </a:spcAft>
              <a:buClr>
                <a:schemeClr val="dk1"/>
              </a:buClr>
              <a:buSzPts val="3600"/>
              <a:buNone/>
              <a:defRPr sz="3600">
                <a:solidFill>
                  <a:schemeClr val="dk1"/>
                </a:solidFill>
              </a:defRPr>
            </a:lvl2pPr>
            <a:lvl3pPr lvl="2" algn="ctr">
              <a:lnSpc>
                <a:spcPct val="100000"/>
              </a:lnSpc>
              <a:spcBef>
                <a:spcPts val="0"/>
              </a:spcBef>
              <a:spcAft>
                <a:spcPts val="0"/>
              </a:spcAft>
              <a:buClr>
                <a:schemeClr val="dk1"/>
              </a:buClr>
              <a:buSzPts val="3600"/>
              <a:buNone/>
              <a:defRPr sz="3600">
                <a:solidFill>
                  <a:schemeClr val="dk1"/>
                </a:solidFill>
              </a:defRPr>
            </a:lvl3pPr>
            <a:lvl4pPr lvl="3" algn="ctr">
              <a:lnSpc>
                <a:spcPct val="100000"/>
              </a:lnSpc>
              <a:spcBef>
                <a:spcPts val="0"/>
              </a:spcBef>
              <a:spcAft>
                <a:spcPts val="0"/>
              </a:spcAft>
              <a:buClr>
                <a:schemeClr val="dk1"/>
              </a:buClr>
              <a:buSzPts val="3600"/>
              <a:buNone/>
              <a:defRPr sz="3600">
                <a:solidFill>
                  <a:schemeClr val="dk1"/>
                </a:solidFill>
              </a:defRPr>
            </a:lvl4pPr>
            <a:lvl5pPr lvl="4" algn="ctr">
              <a:lnSpc>
                <a:spcPct val="100000"/>
              </a:lnSpc>
              <a:spcBef>
                <a:spcPts val="0"/>
              </a:spcBef>
              <a:spcAft>
                <a:spcPts val="0"/>
              </a:spcAft>
              <a:buClr>
                <a:schemeClr val="dk1"/>
              </a:buClr>
              <a:buSzPts val="3600"/>
              <a:buNone/>
              <a:defRPr sz="3600">
                <a:solidFill>
                  <a:schemeClr val="dk1"/>
                </a:solidFill>
              </a:defRPr>
            </a:lvl5pPr>
            <a:lvl6pPr lvl="5" algn="ctr">
              <a:lnSpc>
                <a:spcPct val="100000"/>
              </a:lnSpc>
              <a:spcBef>
                <a:spcPts val="0"/>
              </a:spcBef>
              <a:spcAft>
                <a:spcPts val="0"/>
              </a:spcAft>
              <a:buClr>
                <a:schemeClr val="dk1"/>
              </a:buClr>
              <a:buSzPts val="3600"/>
              <a:buNone/>
              <a:defRPr sz="3600">
                <a:solidFill>
                  <a:schemeClr val="dk1"/>
                </a:solidFill>
              </a:defRPr>
            </a:lvl6pPr>
            <a:lvl7pPr lvl="6" algn="ctr">
              <a:lnSpc>
                <a:spcPct val="100000"/>
              </a:lnSpc>
              <a:spcBef>
                <a:spcPts val="0"/>
              </a:spcBef>
              <a:spcAft>
                <a:spcPts val="0"/>
              </a:spcAft>
              <a:buClr>
                <a:schemeClr val="dk1"/>
              </a:buClr>
              <a:buSzPts val="3600"/>
              <a:buNone/>
              <a:defRPr sz="3600">
                <a:solidFill>
                  <a:schemeClr val="dk1"/>
                </a:solidFill>
              </a:defRPr>
            </a:lvl7pPr>
            <a:lvl8pPr lvl="7" algn="ctr">
              <a:lnSpc>
                <a:spcPct val="100000"/>
              </a:lnSpc>
              <a:spcBef>
                <a:spcPts val="0"/>
              </a:spcBef>
              <a:spcAft>
                <a:spcPts val="0"/>
              </a:spcAft>
              <a:buClr>
                <a:schemeClr val="dk1"/>
              </a:buClr>
              <a:buSzPts val="3600"/>
              <a:buNone/>
              <a:defRPr sz="3600">
                <a:solidFill>
                  <a:schemeClr val="dk1"/>
                </a:solidFill>
              </a:defRPr>
            </a:lvl8pPr>
            <a:lvl9pPr lvl="8" algn="ctr">
              <a:lnSpc>
                <a:spcPct val="100000"/>
              </a:lnSpc>
              <a:spcBef>
                <a:spcPts val="0"/>
              </a:spcBef>
              <a:spcAft>
                <a:spcPts val="0"/>
              </a:spcAft>
              <a:buClr>
                <a:schemeClr val="dk1"/>
              </a:buClr>
              <a:buSzPts val="3600"/>
              <a:buNone/>
              <a:defRPr sz="3600">
                <a:solidFill>
                  <a:schemeClr val="dk1"/>
                </a:solidFill>
              </a:defRPr>
            </a:lvl9pPr>
          </a:lstStyle>
          <a:p/>
        </p:txBody>
      </p:sp>
      <p:sp>
        <p:nvSpPr>
          <p:cNvPr id="54" name="Google Shape;54;p10"/>
          <p:cNvSpPr txBox="1"/>
          <p:nvPr>
            <p:ph idx="1" type="subTitle"/>
          </p:nvPr>
        </p:nvSpPr>
        <p:spPr>
          <a:xfrm>
            <a:off x="265500" y="273537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5" name="Google Shape;55;p1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56" name="Google Shape;56;p10"/>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Lato"/>
              <a:buChar char="●"/>
              <a:defRPr b="0" i="0" sz="1800" u="none" cap="none" strike="noStrike">
                <a:solidFill>
                  <a:schemeClr val="dk2"/>
                </a:solidFill>
                <a:latin typeface="Lato"/>
                <a:ea typeface="Lato"/>
                <a:cs typeface="Lato"/>
                <a:sym typeface="Lato"/>
              </a:defRPr>
            </a:lvl1pPr>
            <a:lvl2pPr indent="-317500" lvl="1" marL="9144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2pPr>
            <a:lvl3pPr indent="-317500" lvl="2" marL="13716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3pPr>
            <a:lvl4pPr indent="-317500" lvl="3" marL="18288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4pPr>
            <a:lvl5pPr indent="-317500" lvl="4" marL="22860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5pPr>
            <a:lvl6pPr indent="-317500" lvl="5" marL="27432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6pPr>
            <a:lvl7pPr indent="-317500" lvl="6" marL="32004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7pPr>
            <a:lvl8pPr indent="-317500" lvl="7" marL="36576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8pPr>
            <a:lvl9pPr indent="-317500" lvl="8" marL="4114800" marR="0" rtl="0" algn="l">
              <a:lnSpc>
                <a:spcPct val="115000"/>
              </a:lnSpc>
              <a:spcBef>
                <a:spcPts val="1600"/>
              </a:spcBef>
              <a:spcAft>
                <a:spcPts val="1600"/>
              </a:spcAft>
              <a:buClr>
                <a:schemeClr val="dk2"/>
              </a:buClr>
              <a:buSzPts val="1400"/>
              <a:buFont typeface="Lato"/>
              <a:buChar char="■"/>
              <a:defRPr b="0" i="0" sz="1400" u="none" cap="none" strike="noStrike">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2C4C9"/>
        </a:solidFill>
      </p:bgPr>
    </p:bg>
    <p:spTree>
      <p:nvGrpSpPr>
        <p:cNvPr id="71" name="Shape 71"/>
        <p:cNvGrpSpPr/>
        <p:nvPr/>
      </p:nvGrpSpPr>
      <p:grpSpPr>
        <a:xfrm>
          <a:off x="0" y="0"/>
          <a:ext cx="0" cy="0"/>
          <a:chOff x="0" y="0"/>
          <a:chExt cx="0" cy="0"/>
        </a:xfrm>
      </p:grpSpPr>
      <p:sp>
        <p:nvSpPr>
          <p:cNvPr id="72" name="Google Shape;72;p13"/>
          <p:cNvSpPr txBox="1"/>
          <p:nvPr>
            <p:ph type="ctrTitle"/>
          </p:nvPr>
        </p:nvSpPr>
        <p:spPr>
          <a:xfrm>
            <a:off x="432900" y="660350"/>
            <a:ext cx="6331500" cy="1542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800"/>
              <a:buNone/>
            </a:pPr>
            <a:r>
              <a:rPr lang="en" sz="4600">
                <a:solidFill>
                  <a:schemeClr val="dk2"/>
                </a:solidFill>
              </a:rPr>
              <a:t>NEURAL STYLE TRANSFER</a:t>
            </a:r>
            <a:endParaRPr sz="4600">
              <a:solidFill>
                <a:schemeClr val="dk2"/>
              </a:solidFill>
            </a:endParaRPr>
          </a:p>
          <a:p>
            <a:pPr indent="0" lvl="0" marL="0" rtl="0" algn="l">
              <a:lnSpc>
                <a:spcPct val="100000"/>
              </a:lnSpc>
              <a:spcBef>
                <a:spcPts val="0"/>
              </a:spcBef>
              <a:spcAft>
                <a:spcPts val="0"/>
              </a:spcAft>
              <a:buSzPts val="4800"/>
              <a:buNone/>
            </a:pPr>
            <a:r>
              <a:t/>
            </a:r>
            <a:endParaRPr sz="4700">
              <a:solidFill>
                <a:srgbClr val="000000"/>
              </a:solidFill>
            </a:endParaRPr>
          </a:p>
        </p:txBody>
      </p:sp>
      <p:sp>
        <p:nvSpPr>
          <p:cNvPr id="73" name="Google Shape;73;p13"/>
          <p:cNvSpPr txBox="1"/>
          <p:nvPr>
            <p:ph idx="1" type="subTitle"/>
          </p:nvPr>
        </p:nvSpPr>
        <p:spPr>
          <a:xfrm>
            <a:off x="2321500" y="3118950"/>
            <a:ext cx="6331500" cy="15420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800"/>
              <a:buNone/>
            </a:pPr>
            <a:r>
              <a:rPr lang="en" sz="2200">
                <a:solidFill>
                  <a:srgbClr val="000000"/>
                </a:solidFill>
              </a:rPr>
              <a:t>	By</a:t>
            </a:r>
            <a:endParaRPr sz="2200">
              <a:solidFill>
                <a:srgbClr val="000000"/>
              </a:solidFill>
            </a:endParaRPr>
          </a:p>
          <a:p>
            <a:pPr indent="0" lvl="0" marL="0" rtl="0" algn="r">
              <a:lnSpc>
                <a:spcPct val="100000"/>
              </a:lnSpc>
              <a:spcBef>
                <a:spcPts val="0"/>
              </a:spcBef>
              <a:spcAft>
                <a:spcPts val="0"/>
              </a:spcAft>
              <a:buSzPts val="1800"/>
              <a:buNone/>
            </a:pPr>
            <a:r>
              <a:rPr lang="en" sz="2000">
                <a:solidFill>
                  <a:srgbClr val="000000"/>
                </a:solidFill>
              </a:rPr>
              <a:t>R</a:t>
            </a:r>
            <a:r>
              <a:rPr lang="en" sz="2000">
                <a:solidFill>
                  <a:srgbClr val="000000"/>
                </a:solidFill>
              </a:rPr>
              <a:t>itik Handa (2K17/CO/271)</a:t>
            </a:r>
            <a:endParaRPr sz="2000">
              <a:solidFill>
                <a:srgbClr val="000000"/>
              </a:solidFill>
            </a:endParaRPr>
          </a:p>
          <a:p>
            <a:pPr indent="0" lvl="0" marL="0" rtl="0" algn="r">
              <a:lnSpc>
                <a:spcPct val="100000"/>
              </a:lnSpc>
              <a:spcBef>
                <a:spcPts val="0"/>
              </a:spcBef>
              <a:spcAft>
                <a:spcPts val="0"/>
              </a:spcAft>
              <a:buSzPts val="1800"/>
              <a:buNone/>
            </a:pPr>
            <a:r>
              <a:rPr lang="en" sz="2000">
                <a:solidFill>
                  <a:srgbClr val="000000"/>
                </a:solidFill>
              </a:rPr>
              <a:t>Raghav Punjani (2K17/CO/249)</a:t>
            </a:r>
            <a:endParaRPr sz="2000">
              <a:solidFill>
                <a:srgbClr val="000000"/>
              </a:solidFill>
            </a:endParaRPr>
          </a:p>
          <a:p>
            <a:pPr indent="0" lvl="0" marL="0" rtl="0" algn="r">
              <a:lnSpc>
                <a:spcPct val="100000"/>
              </a:lnSpc>
              <a:spcBef>
                <a:spcPts val="0"/>
              </a:spcBef>
              <a:spcAft>
                <a:spcPts val="0"/>
              </a:spcAft>
              <a:buSzPts val="1800"/>
              <a:buNone/>
            </a:pPr>
            <a:r>
              <a:rPr lang="en" sz="2000">
                <a:solidFill>
                  <a:srgbClr val="000000"/>
                </a:solidFill>
              </a:rPr>
              <a:t>Rakshit (2K17/CO/259)</a:t>
            </a:r>
            <a:endParaRPr sz="2000">
              <a:solidFill>
                <a:srgbClr val="000000"/>
              </a:solidFill>
            </a:endParaRPr>
          </a:p>
        </p:txBody>
      </p:sp>
      <p:sp>
        <p:nvSpPr>
          <p:cNvPr id="74" name="Google Shape;74;p13"/>
          <p:cNvSpPr txBox="1"/>
          <p:nvPr/>
        </p:nvSpPr>
        <p:spPr>
          <a:xfrm>
            <a:off x="493175" y="2202350"/>
            <a:ext cx="2692200" cy="58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666666"/>
                </a:solidFill>
                <a:latin typeface="Lato"/>
                <a:ea typeface="Lato"/>
                <a:cs typeface="Lato"/>
                <a:sym typeface="Lato"/>
              </a:rPr>
              <a:t>B.Tech Project - I [CO401]</a:t>
            </a:r>
            <a:endParaRPr b="0" i="0" sz="1600" u="none" cap="none" strike="noStrike">
              <a:solidFill>
                <a:srgbClr val="666666"/>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140" name="Shape 140"/>
        <p:cNvGrpSpPr/>
        <p:nvPr/>
      </p:nvGrpSpPr>
      <p:grpSpPr>
        <a:xfrm>
          <a:off x="0" y="0"/>
          <a:ext cx="0" cy="0"/>
          <a:chOff x="0" y="0"/>
          <a:chExt cx="0" cy="0"/>
        </a:xfrm>
      </p:grpSpPr>
      <p:pic>
        <p:nvPicPr>
          <p:cNvPr id="141" name="Google Shape;141;p22"/>
          <p:cNvPicPr preferRelativeResize="0"/>
          <p:nvPr/>
        </p:nvPicPr>
        <p:blipFill rotWithShape="1">
          <a:blip r:embed="rId3">
            <a:alphaModFix/>
          </a:blip>
          <a:srcRect b="0" l="0" r="0" t="0"/>
          <a:stretch/>
        </p:blipFill>
        <p:spPr>
          <a:xfrm>
            <a:off x="462100" y="212950"/>
            <a:ext cx="8307975" cy="4818049"/>
          </a:xfrm>
          <a:prstGeom prst="rect">
            <a:avLst/>
          </a:prstGeom>
          <a:noFill/>
          <a:ln cap="flat" cmpd="sng" w="9525">
            <a:solidFill>
              <a:srgbClr val="FF9900"/>
            </a:solidFill>
            <a:prstDash val="solid"/>
            <a:round/>
            <a:headEnd len="sm" w="sm" type="none"/>
            <a:tailEnd len="sm" w="sm" type="none"/>
          </a:ln>
        </p:spPr>
      </p:pic>
      <p:sp>
        <p:nvSpPr>
          <p:cNvPr id="142" name="Google Shape;142;p22"/>
          <p:cNvSpPr txBox="1"/>
          <p:nvPr/>
        </p:nvSpPr>
        <p:spPr>
          <a:xfrm>
            <a:off x="958275" y="454125"/>
            <a:ext cx="7314900" cy="762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400"/>
              <a:buFont typeface="Arial"/>
              <a:buNone/>
            </a:pPr>
            <a:r>
              <a:rPr b="1" lang="en" sz="3400">
                <a:solidFill>
                  <a:srgbClr val="0000FF"/>
                </a:solidFill>
                <a:latin typeface="Raleway"/>
                <a:ea typeface="Raleway"/>
                <a:cs typeface="Raleway"/>
                <a:sym typeface="Raleway"/>
              </a:rPr>
              <a:t>Convolutional Neural Network</a:t>
            </a:r>
            <a:endParaRPr b="1" i="0" sz="3400" u="none" cap="none" strike="noStrike">
              <a:solidFill>
                <a:srgbClr val="0000FF"/>
              </a:solidFill>
              <a:latin typeface="Raleway"/>
              <a:ea typeface="Raleway"/>
              <a:cs typeface="Raleway"/>
              <a:sym typeface="Raleway"/>
            </a:endParaRPr>
          </a:p>
        </p:txBody>
      </p:sp>
      <p:sp>
        <p:nvSpPr>
          <p:cNvPr id="143" name="Google Shape;143;p22"/>
          <p:cNvSpPr txBox="1"/>
          <p:nvPr>
            <p:ph idx="4294967295" type="body"/>
          </p:nvPr>
        </p:nvSpPr>
        <p:spPr>
          <a:xfrm>
            <a:off x="1024675" y="1216725"/>
            <a:ext cx="7142700" cy="3327900"/>
          </a:xfrm>
          <a:prstGeom prst="rect">
            <a:avLst/>
          </a:prstGeom>
          <a:noFill/>
          <a:ln>
            <a:noFill/>
          </a:ln>
        </p:spPr>
        <p:txBody>
          <a:bodyPr anchorCtr="0" anchor="t" bIns="91425" lIns="91425" spcFirstLastPara="1" rIns="91425" wrap="square" tIns="91425">
            <a:noAutofit/>
          </a:bodyPr>
          <a:lstStyle/>
          <a:p>
            <a:pPr indent="0" lvl="0" marL="0" rtl="0" algn="l">
              <a:lnSpc>
                <a:spcPct val="106000"/>
              </a:lnSpc>
              <a:spcBef>
                <a:spcPts val="1200"/>
              </a:spcBef>
              <a:spcAft>
                <a:spcPts val="0"/>
              </a:spcAft>
              <a:buSzPts val="1800"/>
              <a:buNone/>
            </a:pPr>
            <a:r>
              <a:t/>
            </a:r>
            <a:endParaRPr sz="2000">
              <a:solidFill>
                <a:srgbClr val="292929"/>
              </a:solidFill>
              <a:highlight>
                <a:srgbClr val="FFFFFF"/>
              </a:highlight>
            </a:endParaRPr>
          </a:p>
          <a:p>
            <a:pPr indent="0" lvl="0" marL="0" rtl="0" algn="l">
              <a:lnSpc>
                <a:spcPct val="106000"/>
              </a:lnSpc>
              <a:spcBef>
                <a:spcPts val="1200"/>
              </a:spcBef>
              <a:spcAft>
                <a:spcPts val="0"/>
              </a:spcAft>
              <a:buSzPts val="1800"/>
              <a:buNone/>
            </a:pPr>
            <a:r>
              <a:t/>
            </a:r>
            <a:endParaRPr sz="1600">
              <a:solidFill>
                <a:srgbClr val="292929"/>
              </a:solidFill>
              <a:highlight>
                <a:srgbClr val="FFFFFF"/>
              </a:highlight>
              <a:latin typeface="Georgia"/>
              <a:ea typeface="Georgia"/>
              <a:cs typeface="Georgia"/>
              <a:sym typeface="Georgia"/>
            </a:endParaRPr>
          </a:p>
          <a:p>
            <a:pPr indent="0" lvl="0" marL="457200" rtl="0" algn="l">
              <a:lnSpc>
                <a:spcPct val="115000"/>
              </a:lnSpc>
              <a:spcBef>
                <a:spcPts val="1000"/>
              </a:spcBef>
              <a:spcAft>
                <a:spcPts val="1000"/>
              </a:spcAft>
              <a:buSzPts val="1800"/>
              <a:buNone/>
            </a:pPr>
            <a:br>
              <a:rPr lang="en" sz="1400">
                <a:latin typeface="Raleway"/>
                <a:ea typeface="Raleway"/>
                <a:cs typeface="Raleway"/>
                <a:sym typeface="Raleway"/>
              </a:rPr>
            </a:br>
            <a:endParaRPr sz="1200">
              <a:solidFill>
                <a:schemeClr val="dk2"/>
              </a:solidFill>
              <a:latin typeface="Raleway"/>
              <a:ea typeface="Raleway"/>
              <a:cs typeface="Raleway"/>
              <a:sym typeface="Raleway"/>
            </a:endParaRPr>
          </a:p>
        </p:txBody>
      </p:sp>
      <p:pic>
        <p:nvPicPr>
          <p:cNvPr id="144" name="Google Shape;144;p22"/>
          <p:cNvPicPr preferRelativeResize="0"/>
          <p:nvPr/>
        </p:nvPicPr>
        <p:blipFill>
          <a:blip r:embed="rId4">
            <a:alphaModFix/>
          </a:blip>
          <a:stretch>
            <a:fillRect/>
          </a:stretch>
        </p:blipFill>
        <p:spPr>
          <a:xfrm>
            <a:off x="2377938" y="1117713"/>
            <a:ext cx="4476299" cy="35259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148" name="Shape 148"/>
        <p:cNvGrpSpPr/>
        <p:nvPr/>
      </p:nvGrpSpPr>
      <p:grpSpPr>
        <a:xfrm>
          <a:off x="0" y="0"/>
          <a:ext cx="0" cy="0"/>
          <a:chOff x="0" y="0"/>
          <a:chExt cx="0" cy="0"/>
        </a:xfrm>
      </p:grpSpPr>
      <p:pic>
        <p:nvPicPr>
          <p:cNvPr id="149" name="Google Shape;149;p23"/>
          <p:cNvPicPr preferRelativeResize="0"/>
          <p:nvPr/>
        </p:nvPicPr>
        <p:blipFill rotWithShape="1">
          <a:blip r:embed="rId3">
            <a:alphaModFix/>
          </a:blip>
          <a:srcRect b="0" l="0" r="0" t="0"/>
          <a:stretch/>
        </p:blipFill>
        <p:spPr>
          <a:xfrm>
            <a:off x="462100" y="212950"/>
            <a:ext cx="8307975" cy="4818049"/>
          </a:xfrm>
          <a:prstGeom prst="rect">
            <a:avLst/>
          </a:prstGeom>
          <a:noFill/>
          <a:ln cap="flat" cmpd="sng" w="9525">
            <a:solidFill>
              <a:srgbClr val="FF9900"/>
            </a:solidFill>
            <a:prstDash val="solid"/>
            <a:round/>
            <a:headEnd len="sm" w="sm" type="none"/>
            <a:tailEnd len="sm" w="sm" type="none"/>
          </a:ln>
        </p:spPr>
      </p:pic>
      <p:sp>
        <p:nvSpPr>
          <p:cNvPr id="150" name="Google Shape;150;p23"/>
          <p:cNvSpPr txBox="1"/>
          <p:nvPr/>
        </p:nvSpPr>
        <p:spPr>
          <a:xfrm>
            <a:off x="958275" y="454125"/>
            <a:ext cx="7314900" cy="762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400"/>
              <a:buFont typeface="Arial"/>
              <a:buNone/>
            </a:pPr>
            <a:r>
              <a:rPr b="1" lang="en" sz="3400">
                <a:solidFill>
                  <a:srgbClr val="0000FF"/>
                </a:solidFill>
                <a:latin typeface="Raleway"/>
                <a:ea typeface="Raleway"/>
                <a:cs typeface="Raleway"/>
                <a:sym typeface="Raleway"/>
              </a:rPr>
              <a:t>Convolutional Neural Network</a:t>
            </a:r>
            <a:endParaRPr b="1" i="0" sz="3400" u="none" cap="none" strike="noStrike">
              <a:solidFill>
                <a:srgbClr val="0000FF"/>
              </a:solidFill>
              <a:latin typeface="Raleway"/>
              <a:ea typeface="Raleway"/>
              <a:cs typeface="Raleway"/>
              <a:sym typeface="Raleway"/>
            </a:endParaRPr>
          </a:p>
        </p:txBody>
      </p:sp>
      <p:sp>
        <p:nvSpPr>
          <p:cNvPr id="151" name="Google Shape;151;p23"/>
          <p:cNvSpPr txBox="1"/>
          <p:nvPr>
            <p:ph idx="4294967295" type="body"/>
          </p:nvPr>
        </p:nvSpPr>
        <p:spPr>
          <a:xfrm>
            <a:off x="1024675" y="1216725"/>
            <a:ext cx="7142700" cy="3327900"/>
          </a:xfrm>
          <a:prstGeom prst="rect">
            <a:avLst/>
          </a:prstGeom>
          <a:noFill/>
          <a:ln>
            <a:noFill/>
          </a:ln>
        </p:spPr>
        <p:txBody>
          <a:bodyPr anchorCtr="0" anchor="t" bIns="91425" lIns="91425" spcFirstLastPara="1" rIns="91425" wrap="square" tIns="91425">
            <a:noAutofit/>
          </a:bodyPr>
          <a:lstStyle/>
          <a:p>
            <a:pPr indent="0" lvl="0" marL="0" rtl="0" algn="l">
              <a:lnSpc>
                <a:spcPct val="106000"/>
              </a:lnSpc>
              <a:spcBef>
                <a:spcPts val="1200"/>
              </a:spcBef>
              <a:spcAft>
                <a:spcPts val="0"/>
              </a:spcAft>
              <a:buSzPts val="1800"/>
              <a:buNone/>
            </a:pPr>
            <a:r>
              <a:t/>
            </a:r>
            <a:endParaRPr sz="2000">
              <a:solidFill>
                <a:srgbClr val="292929"/>
              </a:solidFill>
              <a:highlight>
                <a:srgbClr val="FFFFFF"/>
              </a:highlight>
            </a:endParaRPr>
          </a:p>
          <a:p>
            <a:pPr indent="0" lvl="0" marL="0" rtl="0" algn="l">
              <a:lnSpc>
                <a:spcPct val="106000"/>
              </a:lnSpc>
              <a:spcBef>
                <a:spcPts val="1200"/>
              </a:spcBef>
              <a:spcAft>
                <a:spcPts val="0"/>
              </a:spcAft>
              <a:buSzPts val="1800"/>
              <a:buNone/>
            </a:pPr>
            <a:r>
              <a:t/>
            </a:r>
            <a:endParaRPr sz="1600">
              <a:solidFill>
                <a:srgbClr val="292929"/>
              </a:solidFill>
              <a:highlight>
                <a:srgbClr val="FFFFFF"/>
              </a:highlight>
              <a:latin typeface="Georgia"/>
              <a:ea typeface="Georgia"/>
              <a:cs typeface="Georgia"/>
              <a:sym typeface="Georgia"/>
            </a:endParaRPr>
          </a:p>
          <a:p>
            <a:pPr indent="0" lvl="0" marL="457200" rtl="0" algn="l">
              <a:lnSpc>
                <a:spcPct val="115000"/>
              </a:lnSpc>
              <a:spcBef>
                <a:spcPts val="1000"/>
              </a:spcBef>
              <a:spcAft>
                <a:spcPts val="1000"/>
              </a:spcAft>
              <a:buSzPts val="1800"/>
              <a:buNone/>
            </a:pPr>
            <a:br>
              <a:rPr lang="en" sz="1400">
                <a:latin typeface="Raleway"/>
                <a:ea typeface="Raleway"/>
                <a:cs typeface="Raleway"/>
                <a:sym typeface="Raleway"/>
              </a:rPr>
            </a:br>
            <a:endParaRPr sz="1200">
              <a:solidFill>
                <a:schemeClr val="dk2"/>
              </a:solidFill>
              <a:latin typeface="Raleway"/>
              <a:ea typeface="Raleway"/>
              <a:cs typeface="Raleway"/>
              <a:sym typeface="Raleway"/>
            </a:endParaRPr>
          </a:p>
        </p:txBody>
      </p:sp>
      <p:pic>
        <p:nvPicPr>
          <p:cNvPr id="152" name="Google Shape;152;p23"/>
          <p:cNvPicPr preferRelativeResize="0"/>
          <p:nvPr/>
        </p:nvPicPr>
        <p:blipFill>
          <a:blip r:embed="rId4">
            <a:alphaModFix/>
          </a:blip>
          <a:stretch>
            <a:fillRect/>
          </a:stretch>
        </p:blipFill>
        <p:spPr>
          <a:xfrm>
            <a:off x="2275888" y="1216725"/>
            <a:ext cx="4592200" cy="35628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156" name="Shape 156"/>
        <p:cNvGrpSpPr/>
        <p:nvPr/>
      </p:nvGrpSpPr>
      <p:grpSpPr>
        <a:xfrm>
          <a:off x="0" y="0"/>
          <a:ext cx="0" cy="0"/>
          <a:chOff x="0" y="0"/>
          <a:chExt cx="0" cy="0"/>
        </a:xfrm>
      </p:grpSpPr>
      <p:pic>
        <p:nvPicPr>
          <p:cNvPr id="157" name="Google Shape;157;p24"/>
          <p:cNvPicPr preferRelativeResize="0"/>
          <p:nvPr/>
        </p:nvPicPr>
        <p:blipFill rotWithShape="1">
          <a:blip r:embed="rId3">
            <a:alphaModFix/>
          </a:blip>
          <a:srcRect b="0" l="0" r="0" t="0"/>
          <a:stretch/>
        </p:blipFill>
        <p:spPr>
          <a:xfrm>
            <a:off x="462100" y="212950"/>
            <a:ext cx="8307975" cy="4818049"/>
          </a:xfrm>
          <a:prstGeom prst="rect">
            <a:avLst/>
          </a:prstGeom>
          <a:noFill/>
          <a:ln cap="flat" cmpd="sng" w="9525">
            <a:solidFill>
              <a:srgbClr val="FF9900"/>
            </a:solidFill>
            <a:prstDash val="solid"/>
            <a:round/>
            <a:headEnd len="sm" w="sm" type="none"/>
            <a:tailEnd len="sm" w="sm" type="none"/>
          </a:ln>
        </p:spPr>
      </p:pic>
      <p:sp>
        <p:nvSpPr>
          <p:cNvPr id="158" name="Google Shape;158;p24"/>
          <p:cNvSpPr txBox="1"/>
          <p:nvPr/>
        </p:nvSpPr>
        <p:spPr>
          <a:xfrm>
            <a:off x="958275" y="454125"/>
            <a:ext cx="7314900" cy="762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400"/>
              <a:buFont typeface="Arial"/>
              <a:buNone/>
            </a:pPr>
            <a:r>
              <a:rPr b="1" lang="en" sz="3400">
                <a:solidFill>
                  <a:srgbClr val="0000FF"/>
                </a:solidFill>
                <a:latin typeface="Raleway"/>
                <a:ea typeface="Raleway"/>
                <a:cs typeface="Raleway"/>
                <a:sym typeface="Raleway"/>
              </a:rPr>
              <a:t>Convolutional Neural Network</a:t>
            </a:r>
            <a:endParaRPr b="1" i="0" sz="3400" u="none" cap="none" strike="noStrike">
              <a:solidFill>
                <a:srgbClr val="0000FF"/>
              </a:solidFill>
              <a:latin typeface="Raleway"/>
              <a:ea typeface="Raleway"/>
              <a:cs typeface="Raleway"/>
              <a:sym typeface="Raleway"/>
            </a:endParaRPr>
          </a:p>
        </p:txBody>
      </p:sp>
      <p:sp>
        <p:nvSpPr>
          <p:cNvPr id="159" name="Google Shape;159;p24"/>
          <p:cNvSpPr txBox="1"/>
          <p:nvPr>
            <p:ph idx="4294967295" type="body"/>
          </p:nvPr>
        </p:nvSpPr>
        <p:spPr>
          <a:xfrm>
            <a:off x="1024675" y="1216725"/>
            <a:ext cx="7142700" cy="3327900"/>
          </a:xfrm>
          <a:prstGeom prst="rect">
            <a:avLst/>
          </a:prstGeom>
          <a:noFill/>
          <a:ln>
            <a:noFill/>
          </a:ln>
        </p:spPr>
        <p:txBody>
          <a:bodyPr anchorCtr="0" anchor="t" bIns="91425" lIns="91425" spcFirstLastPara="1" rIns="91425" wrap="square" tIns="91425">
            <a:noAutofit/>
          </a:bodyPr>
          <a:lstStyle/>
          <a:p>
            <a:pPr indent="0" lvl="0" marL="0" rtl="0" algn="l">
              <a:lnSpc>
                <a:spcPct val="106000"/>
              </a:lnSpc>
              <a:spcBef>
                <a:spcPts val="1200"/>
              </a:spcBef>
              <a:spcAft>
                <a:spcPts val="0"/>
              </a:spcAft>
              <a:buSzPts val="1800"/>
              <a:buNone/>
            </a:pPr>
            <a:r>
              <a:t/>
            </a:r>
            <a:endParaRPr sz="2000">
              <a:solidFill>
                <a:srgbClr val="292929"/>
              </a:solidFill>
              <a:highlight>
                <a:srgbClr val="FFFFFF"/>
              </a:highlight>
            </a:endParaRPr>
          </a:p>
          <a:p>
            <a:pPr indent="0" lvl="0" marL="0" rtl="0" algn="l">
              <a:lnSpc>
                <a:spcPct val="106000"/>
              </a:lnSpc>
              <a:spcBef>
                <a:spcPts val="1200"/>
              </a:spcBef>
              <a:spcAft>
                <a:spcPts val="0"/>
              </a:spcAft>
              <a:buSzPts val="1800"/>
              <a:buNone/>
            </a:pPr>
            <a:r>
              <a:t/>
            </a:r>
            <a:endParaRPr sz="1600">
              <a:solidFill>
                <a:srgbClr val="292929"/>
              </a:solidFill>
              <a:highlight>
                <a:srgbClr val="FFFFFF"/>
              </a:highlight>
              <a:latin typeface="Georgia"/>
              <a:ea typeface="Georgia"/>
              <a:cs typeface="Georgia"/>
              <a:sym typeface="Georgia"/>
            </a:endParaRPr>
          </a:p>
          <a:p>
            <a:pPr indent="0" lvl="0" marL="457200" rtl="0" algn="l">
              <a:lnSpc>
                <a:spcPct val="115000"/>
              </a:lnSpc>
              <a:spcBef>
                <a:spcPts val="1000"/>
              </a:spcBef>
              <a:spcAft>
                <a:spcPts val="1000"/>
              </a:spcAft>
              <a:buSzPts val="1800"/>
              <a:buNone/>
            </a:pPr>
            <a:br>
              <a:rPr lang="en" sz="1400">
                <a:latin typeface="Raleway"/>
                <a:ea typeface="Raleway"/>
                <a:cs typeface="Raleway"/>
                <a:sym typeface="Raleway"/>
              </a:rPr>
            </a:br>
            <a:endParaRPr sz="1200">
              <a:solidFill>
                <a:schemeClr val="dk2"/>
              </a:solidFill>
              <a:latin typeface="Raleway"/>
              <a:ea typeface="Raleway"/>
              <a:cs typeface="Raleway"/>
              <a:sym typeface="Raleway"/>
            </a:endParaRPr>
          </a:p>
        </p:txBody>
      </p:sp>
      <p:pic>
        <p:nvPicPr>
          <p:cNvPr id="160" name="Google Shape;160;p24"/>
          <p:cNvPicPr preferRelativeResize="0"/>
          <p:nvPr/>
        </p:nvPicPr>
        <p:blipFill>
          <a:blip r:embed="rId4">
            <a:alphaModFix/>
          </a:blip>
          <a:stretch>
            <a:fillRect/>
          </a:stretch>
        </p:blipFill>
        <p:spPr>
          <a:xfrm>
            <a:off x="2135313" y="1156075"/>
            <a:ext cx="4961550" cy="35631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0000"/>
        </a:solidFill>
      </p:bgPr>
    </p:bg>
    <p:spTree>
      <p:nvGrpSpPr>
        <p:cNvPr id="164" name="Shape 164"/>
        <p:cNvGrpSpPr/>
        <p:nvPr/>
      </p:nvGrpSpPr>
      <p:grpSpPr>
        <a:xfrm>
          <a:off x="0" y="0"/>
          <a:ext cx="0" cy="0"/>
          <a:chOff x="0" y="0"/>
          <a:chExt cx="0" cy="0"/>
        </a:xfrm>
      </p:grpSpPr>
      <p:pic>
        <p:nvPicPr>
          <p:cNvPr id="165" name="Google Shape;165;p25"/>
          <p:cNvPicPr preferRelativeResize="0"/>
          <p:nvPr/>
        </p:nvPicPr>
        <p:blipFill rotWithShape="1">
          <a:blip r:embed="rId3">
            <a:alphaModFix/>
          </a:blip>
          <a:srcRect b="0" l="0" r="0" t="0"/>
          <a:stretch/>
        </p:blipFill>
        <p:spPr>
          <a:xfrm>
            <a:off x="462100" y="212950"/>
            <a:ext cx="8307975" cy="4818049"/>
          </a:xfrm>
          <a:prstGeom prst="rect">
            <a:avLst/>
          </a:prstGeom>
          <a:noFill/>
          <a:ln cap="flat" cmpd="sng" w="9525">
            <a:solidFill>
              <a:srgbClr val="FF9900"/>
            </a:solidFill>
            <a:prstDash val="solid"/>
            <a:round/>
            <a:headEnd len="sm" w="sm" type="none"/>
            <a:tailEnd len="sm" w="sm" type="none"/>
          </a:ln>
        </p:spPr>
      </p:pic>
      <p:sp>
        <p:nvSpPr>
          <p:cNvPr id="166" name="Google Shape;166;p25"/>
          <p:cNvSpPr txBox="1"/>
          <p:nvPr/>
        </p:nvSpPr>
        <p:spPr>
          <a:xfrm>
            <a:off x="958275" y="454125"/>
            <a:ext cx="7314900" cy="1171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3400"/>
              <a:buFont typeface="Arial"/>
              <a:buNone/>
            </a:pPr>
            <a:r>
              <a:rPr b="1" lang="en" sz="4700">
                <a:solidFill>
                  <a:srgbClr val="CC0000"/>
                </a:solidFill>
                <a:latin typeface="Raleway"/>
                <a:ea typeface="Raleway"/>
                <a:cs typeface="Raleway"/>
                <a:sym typeface="Raleway"/>
              </a:rPr>
              <a:t>APPLICATIONS</a:t>
            </a:r>
            <a:endParaRPr b="1" i="0" sz="4700" u="none" cap="none" strike="noStrike">
              <a:solidFill>
                <a:srgbClr val="CC0000"/>
              </a:solidFill>
              <a:latin typeface="Raleway"/>
              <a:ea typeface="Raleway"/>
              <a:cs typeface="Raleway"/>
              <a:sym typeface="Raleway"/>
            </a:endParaRPr>
          </a:p>
        </p:txBody>
      </p:sp>
      <p:sp>
        <p:nvSpPr>
          <p:cNvPr id="167" name="Google Shape;167;p25"/>
          <p:cNvSpPr txBox="1"/>
          <p:nvPr>
            <p:ph idx="4294967295" type="body"/>
          </p:nvPr>
        </p:nvSpPr>
        <p:spPr>
          <a:xfrm>
            <a:off x="1024675" y="1216725"/>
            <a:ext cx="7142700" cy="3327900"/>
          </a:xfrm>
          <a:prstGeom prst="rect">
            <a:avLst/>
          </a:prstGeom>
          <a:noFill/>
          <a:ln>
            <a:noFill/>
          </a:ln>
        </p:spPr>
        <p:txBody>
          <a:bodyPr anchorCtr="0" anchor="t" bIns="91425" lIns="91425" spcFirstLastPara="1" rIns="91425" wrap="square" tIns="91425">
            <a:noAutofit/>
          </a:bodyPr>
          <a:lstStyle/>
          <a:p>
            <a:pPr indent="0" lvl="0" marL="0" rtl="0" algn="l">
              <a:lnSpc>
                <a:spcPct val="106000"/>
              </a:lnSpc>
              <a:spcBef>
                <a:spcPts val="1200"/>
              </a:spcBef>
              <a:spcAft>
                <a:spcPts val="0"/>
              </a:spcAft>
              <a:buSzPts val="1800"/>
              <a:buNone/>
            </a:pPr>
            <a:r>
              <a:t/>
            </a:r>
            <a:endParaRPr sz="2000">
              <a:solidFill>
                <a:srgbClr val="292929"/>
              </a:solidFill>
              <a:highlight>
                <a:srgbClr val="FFFFFF"/>
              </a:highlight>
            </a:endParaRPr>
          </a:p>
          <a:p>
            <a:pPr indent="0" lvl="0" marL="0" rtl="0" algn="l">
              <a:lnSpc>
                <a:spcPct val="106000"/>
              </a:lnSpc>
              <a:spcBef>
                <a:spcPts val="1200"/>
              </a:spcBef>
              <a:spcAft>
                <a:spcPts val="0"/>
              </a:spcAft>
              <a:buSzPts val="1800"/>
              <a:buNone/>
            </a:pPr>
            <a:r>
              <a:t/>
            </a:r>
            <a:endParaRPr sz="2000">
              <a:solidFill>
                <a:srgbClr val="292929"/>
              </a:solidFill>
              <a:highlight>
                <a:srgbClr val="FFFFFF"/>
              </a:highlight>
            </a:endParaRPr>
          </a:p>
          <a:p>
            <a:pPr indent="0" lvl="0" marL="0" rtl="0" algn="l">
              <a:lnSpc>
                <a:spcPct val="106000"/>
              </a:lnSpc>
              <a:spcBef>
                <a:spcPts val="1200"/>
              </a:spcBef>
              <a:spcAft>
                <a:spcPts val="0"/>
              </a:spcAft>
              <a:buSzPts val="1800"/>
              <a:buNone/>
            </a:pPr>
            <a:r>
              <a:rPr lang="en" sz="2100"/>
              <a:t>Due to the visually plausible stylized results, the research of NST has led to many successful industrial applications and begun to deliver commercial benefits</a:t>
            </a:r>
            <a:endParaRPr sz="2900">
              <a:solidFill>
                <a:srgbClr val="292929"/>
              </a:solidFill>
              <a:highlight>
                <a:srgbClr val="FFFFFF"/>
              </a:highlight>
            </a:endParaRPr>
          </a:p>
          <a:p>
            <a:pPr indent="0" lvl="0" marL="0" rtl="0" algn="l">
              <a:lnSpc>
                <a:spcPct val="106000"/>
              </a:lnSpc>
              <a:spcBef>
                <a:spcPts val="1200"/>
              </a:spcBef>
              <a:spcAft>
                <a:spcPts val="0"/>
              </a:spcAft>
              <a:buSzPts val="1800"/>
              <a:buNone/>
            </a:pPr>
            <a:r>
              <a:t/>
            </a:r>
            <a:endParaRPr sz="1600">
              <a:solidFill>
                <a:srgbClr val="292929"/>
              </a:solidFill>
              <a:highlight>
                <a:srgbClr val="FFFFFF"/>
              </a:highlight>
              <a:latin typeface="Georgia"/>
              <a:ea typeface="Georgia"/>
              <a:cs typeface="Georgia"/>
              <a:sym typeface="Georgia"/>
            </a:endParaRPr>
          </a:p>
          <a:p>
            <a:pPr indent="0" lvl="0" marL="457200" rtl="0" algn="l">
              <a:lnSpc>
                <a:spcPct val="115000"/>
              </a:lnSpc>
              <a:spcBef>
                <a:spcPts val="1000"/>
              </a:spcBef>
              <a:spcAft>
                <a:spcPts val="1000"/>
              </a:spcAft>
              <a:buSzPts val="1800"/>
              <a:buNone/>
            </a:pPr>
            <a:br>
              <a:rPr lang="en" sz="1400">
                <a:latin typeface="Raleway"/>
                <a:ea typeface="Raleway"/>
                <a:cs typeface="Raleway"/>
                <a:sym typeface="Raleway"/>
              </a:rPr>
            </a:br>
            <a:endParaRPr sz="1200">
              <a:solidFill>
                <a:schemeClr val="dk2"/>
              </a:solidFill>
              <a:latin typeface="Raleway"/>
              <a:ea typeface="Raleway"/>
              <a:cs typeface="Raleway"/>
              <a:sym typeface="Ralew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0000"/>
        </a:solidFill>
      </p:bgPr>
    </p:bg>
    <p:spTree>
      <p:nvGrpSpPr>
        <p:cNvPr id="171" name="Shape 171"/>
        <p:cNvGrpSpPr/>
        <p:nvPr/>
      </p:nvGrpSpPr>
      <p:grpSpPr>
        <a:xfrm>
          <a:off x="0" y="0"/>
          <a:ext cx="0" cy="0"/>
          <a:chOff x="0" y="0"/>
          <a:chExt cx="0" cy="0"/>
        </a:xfrm>
      </p:grpSpPr>
      <p:pic>
        <p:nvPicPr>
          <p:cNvPr id="172" name="Google Shape;172;p26"/>
          <p:cNvPicPr preferRelativeResize="0"/>
          <p:nvPr/>
        </p:nvPicPr>
        <p:blipFill rotWithShape="1">
          <a:blip r:embed="rId3">
            <a:alphaModFix/>
          </a:blip>
          <a:srcRect b="0" l="0" r="0" t="0"/>
          <a:stretch/>
        </p:blipFill>
        <p:spPr>
          <a:xfrm>
            <a:off x="462100" y="212950"/>
            <a:ext cx="8307975" cy="4818049"/>
          </a:xfrm>
          <a:prstGeom prst="rect">
            <a:avLst/>
          </a:prstGeom>
          <a:noFill/>
          <a:ln cap="flat" cmpd="sng" w="9525">
            <a:solidFill>
              <a:srgbClr val="FF9900"/>
            </a:solidFill>
            <a:prstDash val="solid"/>
            <a:round/>
            <a:headEnd len="sm" w="sm" type="none"/>
            <a:tailEnd len="sm" w="sm" type="none"/>
          </a:ln>
        </p:spPr>
      </p:pic>
      <p:sp>
        <p:nvSpPr>
          <p:cNvPr id="173" name="Google Shape;173;p26"/>
          <p:cNvSpPr txBox="1"/>
          <p:nvPr/>
        </p:nvSpPr>
        <p:spPr>
          <a:xfrm>
            <a:off x="958275" y="454125"/>
            <a:ext cx="7314900" cy="1171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3400"/>
              <a:buFont typeface="Arial"/>
              <a:buNone/>
            </a:pPr>
            <a:r>
              <a:rPr b="1" lang="en" sz="4700">
                <a:solidFill>
                  <a:srgbClr val="CC0000"/>
                </a:solidFill>
                <a:latin typeface="Raleway"/>
                <a:ea typeface="Raleway"/>
                <a:cs typeface="Raleway"/>
                <a:sym typeface="Raleway"/>
              </a:rPr>
              <a:t>APPLICATIONS</a:t>
            </a:r>
            <a:endParaRPr b="1" i="0" sz="4700" u="none" cap="none" strike="noStrike">
              <a:solidFill>
                <a:srgbClr val="CC0000"/>
              </a:solidFill>
              <a:latin typeface="Raleway"/>
              <a:ea typeface="Raleway"/>
              <a:cs typeface="Raleway"/>
              <a:sym typeface="Raleway"/>
            </a:endParaRPr>
          </a:p>
        </p:txBody>
      </p:sp>
      <p:sp>
        <p:nvSpPr>
          <p:cNvPr id="174" name="Google Shape;174;p26"/>
          <p:cNvSpPr txBox="1"/>
          <p:nvPr>
            <p:ph idx="4294967295" type="body"/>
          </p:nvPr>
        </p:nvSpPr>
        <p:spPr>
          <a:xfrm>
            <a:off x="1024675" y="1273750"/>
            <a:ext cx="7142700" cy="3270900"/>
          </a:xfrm>
          <a:prstGeom prst="rect">
            <a:avLst/>
          </a:prstGeom>
          <a:noFill/>
          <a:ln>
            <a:noFill/>
          </a:ln>
        </p:spPr>
        <p:txBody>
          <a:bodyPr anchorCtr="0" anchor="t" bIns="91425" lIns="91425" spcFirstLastPara="1" rIns="91425" wrap="square" tIns="91425">
            <a:noAutofit/>
          </a:bodyPr>
          <a:lstStyle/>
          <a:p>
            <a:pPr indent="0" lvl="0" marL="0" rtl="0" algn="l">
              <a:lnSpc>
                <a:spcPct val="106000"/>
              </a:lnSpc>
              <a:spcBef>
                <a:spcPts val="1200"/>
              </a:spcBef>
              <a:spcAft>
                <a:spcPts val="0"/>
              </a:spcAft>
              <a:buSzPts val="1800"/>
              <a:buNone/>
            </a:pPr>
            <a:r>
              <a:t/>
            </a:r>
            <a:endParaRPr sz="2000">
              <a:solidFill>
                <a:srgbClr val="292929"/>
              </a:solidFill>
              <a:highlight>
                <a:srgbClr val="FFFFFF"/>
              </a:highlight>
            </a:endParaRPr>
          </a:p>
          <a:p>
            <a:pPr indent="0" lvl="0" marL="0" rtl="0" algn="l">
              <a:lnSpc>
                <a:spcPct val="106000"/>
              </a:lnSpc>
              <a:spcBef>
                <a:spcPts val="1200"/>
              </a:spcBef>
              <a:spcAft>
                <a:spcPts val="0"/>
              </a:spcAft>
              <a:buSzPts val="1800"/>
              <a:buNone/>
            </a:pPr>
            <a:r>
              <a:rPr b="1" lang="en" sz="2000" u="sng">
                <a:solidFill>
                  <a:srgbClr val="666666"/>
                </a:solidFill>
                <a:highlight>
                  <a:srgbClr val="FFFFFF"/>
                </a:highlight>
              </a:rPr>
              <a:t>NST ON AUDIO:</a:t>
            </a:r>
            <a:endParaRPr b="1" sz="2000" u="sng">
              <a:solidFill>
                <a:srgbClr val="666666"/>
              </a:solidFill>
              <a:highlight>
                <a:srgbClr val="FFFFFF"/>
              </a:highlight>
            </a:endParaRPr>
          </a:p>
          <a:p>
            <a:pPr indent="0" lvl="0" marL="0" rtl="0" algn="l">
              <a:lnSpc>
                <a:spcPct val="106000"/>
              </a:lnSpc>
              <a:spcBef>
                <a:spcPts val="1200"/>
              </a:spcBef>
              <a:spcAft>
                <a:spcPts val="0"/>
              </a:spcAft>
              <a:buSzPts val="1800"/>
              <a:buNone/>
            </a:pPr>
            <a:r>
              <a:t/>
            </a:r>
            <a:endParaRPr b="1" sz="100" u="sng">
              <a:solidFill>
                <a:srgbClr val="666666"/>
              </a:solidFill>
              <a:highlight>
                <a:srgbClr val="FFFFFF"/>
              </a:highlight>
            </a:endParaRPr>
          </a:p>
          <a:p>
            <a:pPr indent="0" lvl="0" marL="0" rtl="0" algn="l">
              <a:lnSpc>
                <a:spcPct val="106000"/>
              </a:lnSpc>
              <a:spcBef>
                <a:spcPts val="1200"/>
              </a:spcBef>
              <a:spcAft>
                <a:spcPts val="0"/>
              </a:spcAft>
              <a:buSzPts val="1800"/>
              <a:buNone/>
            </a:pPr>
            <a:r>
              <a:rPr lang="en" sz="1900">
                <a:solidFill>
                  <a:srgbClr val="0E101A"/>
                </a:solidFill>
              </a:rPr>
              <a:t>This algorithm can be used to produce new music by lovers and industry experts. New songs can be produced by recording sounds like content and music tone as a style.</a:t>
            </a:r>
            <a:endParaRPr sz="2500">
              <a:solidFill>
                <a:srgbClr val="000000"/>
              </a:solidFill>
              <a:highlight>
                <a:srgbClr val="FFFFFF"/>
              </a:highlight>
            </a:endParaRPr>
          </a:p>
          <a:p>
            <a:pPr indent="0" lvl="0" marL="0" rtl="0" algn="l">
              <a:lnSpc>
                <a:spcPct val="106000"/>
              </a:lnSpc>
              <a:spcBef>
                <a:spcPts val="1200"/>
              </a:spcBef>
              <a:spcAft>
                <a:spcPts val="0"/>
              </a:spcAft>
              <a:buSzPts val="1800"/>
              <a:buNone/>
            </a:pPr>
            <a:r>
              <a:t/>
            </a:r>
            <a:endParaRPr sz="2900">
              <a:solidFill>
                <a:srgbClr val="292929"/>
              </a:solidFill>
              <a:highlight>
                <a:srgbClr val="FFFFFF"/>
              </a:highlight>
            </a:endParaRPr>
          </a:p>
          <a:p>
            <a:pPr indent="0" lvl="0" marL="0" rtl="0" algn="l">
              <a:lnSpc>
                <a:spcPct val="106000"/>
              </a:lnSpc>
              <a:spcBef>
                <a:spcPts val="1200"/>
              </a:spcBef>
              <a:spcAft>
                <a:spcPts val="0"/>
              </a:spcAft>
              <a:buSzPts val="1800"/>
              <a:buNone/>
            </a:pPr>
            <a:r>
              <a:t/>
            </a:r>
            <a:endParaRPr sz="1600">
              <a:solidFill>
                <a:srgbClr val="292929"/>
              </a:solidFill>
              <a:highlight>
                <a:srgbClr val="FFFFFF"/>
              </a:highlight>
              <a:latin typeface="Georgia"/>
              <a:ea typeface="Georgia"/>
              <a:cs typeface="Georgia"/>
              <a:sym typeface="Georgia"/>
            </a:endParaRPr>
          </a:p>
          <a:p>
            <a:pPr indent="0" lvl="0" marL="457200" rtl="0" algn="l">
              <a:lnSpc>
                <a:spcPct val="115000"/>
              </a:lnSpc>
              <a:spcBef>
                <a:spcPts val="1000"/>
              </a:spcBef>
              <a:spcAft>
                <a:spcPts val="1000"/>
              </a:spcAft>
              <a:buSzPts val="1800"/>
              <a:buNone/>
            </a:pPr>
            <a:br>
              <a:rPr lang="en" sz="1400">
                <a:latin typeface="Raleway"/>
                <a:ea typeface="Raleway"/>
                <a:cs typeface="Raleway"/>
                <a:sym typeface="Raleway"/>
              </a:rPr>
            </a:br>
            <a:endParaRPr sz="1200">
              <a:solidFill>
                <a:schemeClr val="dk2"/>
              </a:solidFill>
              <a:latin typeface="Raleway"/>
              <a:ea typeface="Raleway"/>
              <a:cs typeface="Raleway"/>
              <a:sym typeface="Ralewa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0000"/>
        </a:solidFill>
      </p:bgPr>
    </p:bg>
    <p:spTree>
      <p:nvGrpSpPr>
        <p:cNvPr id="178" name="Shape 178"/>
        <p:cNvGrpSpPr/>
        <p:nvPr/>
      </p:nvGrpSpPr>
      <p:grpSpPr>
        <a:xfrm>
          <a:off x="0" y="0"/>
          <a:ext cx="0" cy="0"/>
          <a:chOff x="0" y="0"/>
          <a:chExt cx="0" cy="0"/>
        </a:xfrm>
      </p:grpSpPr>
      <p:pic>
        <p:nvPicPr>
          <p:cNvPr id="179" name="Google Shape;179;p27"/>
          <p:cNvPicPr preferRelativeResize="0"/>
          <p:nvPr/>
        </p:nvPicPr>
        <p:blipFill rotWithShape="1">
          <a:blip r:embed="rId3">
            <a:alphaModFix/>
          </a:blip>
          <a:srcRect b="0" l="0" r="0" t="0"/>
          <a:stretch/>
        </p:blipFill>
        <p:spPr>
          <a:xfrm>
            <a:off x="462100" y="212950"/>
            <a:ext cx="8307975" cy="4818049"/>
          </a:xfrm>
          <a:prstGeom prst="rect">
            <a:avLst/>
          </a:prstGeom>
          <a:noFill/>
          <a:ln cap="flat" cmpd="sng" w="9525">
            <a:solidFill>
              <a:srgbClr val="FF9900"/>
            </a:solidFill>
            <a:prstDash val="solid"/>
            <a:round/>
            <a:headEnd len="sm" w="sm" type="none"/>
            <a:tailEnd len="sm" w="sm" type="none"/>
          </a:ln>
        </p:spPr>
      </p:pic>
      <p:sp>
        <p:nvSpPr>
          <p:cNvPr id="180" name="Google Shape;180;p27"/>
          <p:cNvSpPr txBox="1"/>
          <p:nvPr/>
        </p:nvSpPr>
        <p:spPr>
          <a:xfrm>
            <a:off x="958275" y="454125"/>
            <a:ext cx="7314900" cy="564900"/>
          </a:xfrm>
          <a:prstGeom prst="rect">
            <a:avLst/>
          </a:prstGeom>
          <a:noFill/>
          <a:ln>
            <a:noFill/>
          </a:ln>
        </p:spPr>
        <p:txBody>
          <a:bodyPr anchorCtr="0" anchor="b" bIns="91425" lIns="91425" spcFirstLastPara="1" rIns="91425" wrap="square" tIns="91425">
            <a:noAutofit/>
          </a:bodyPr>
          <a:lstStyle/>
          <a:p>
            <a:pPr indent="0" lvl="0" marL="0" rtl="0" algn="l">
              <a:lnSpc>
                <a:spcPct val="106000"/>
              </a:lnSpc>
              <a:spcBef>
                <a:spcPts val="1200"/>
              </a:spcBef>
              <a:spcAft>
                <a:spcPts val="0"/>
              </a:spcAft>
              <a:buClr>
                <a:schemeClr val="dk2"/>
              </a:buClr>
              <a:buSzPts val="1800"/>
              <a:buFont typeface="Arial"/>
              <a:buNone/>
            </a:pPr>
            <a:r>
              <a:rPr b="1" lang="en" sz="2000" u="sng">
                <a:solidFill>
                  <a:srgbClr val="666666"/>
                </a:solidFill>
                <a:highlight>
                  <a:srgbClr val="FFFFFF"/>
                </a:highlight>
                <a:latin typeface="Lato"/>
                <a:ea typeface="Lato"/>
                <a:cs typeface="Lato"/>
                <a:sym typeface="Lato"/>
              </a:rPr>
              <a:t>NST ON AUDIO:</a:t>
            </a:r>
            <a:endParaRPr b="1" i="0" sz="4700" u="none" cap="none" strike="noStrike">
              <a:solidFill>
                <a:srgbClr val="CC0000"/>
              </a:solidFill>
              <a:latin typeface="Raleway"/>
              <a:ea typeface="Raleway"/>
              <a:cs typeface="Raleway"/>
              <a:sym typeface="Raleway"/>
            </a:endParaRPr>
          </a:p>
        </p:txBody>
      </p:sp>
      <p:sp>
        <p:nvSpPr>
          <p:cNvPr id="181" name="Google Shape;181;p27"/>
          <p:cNvSpPr txBox="1"/>
          <p:nvPr>
            <p:ph idx="4294967295" type="body"/>
          </p:nvPr>
        </p:nvSpPr>
        <p:spPr>
          <a:xfrm>
            <a:off x="1024675" y="1273750"/>
            <a:ext cx="7142700" cy="3270900"/>
          </a:xfrm>
          <a:prstGeom prst="rect">
            <a:avLst/>
          </a:prstGeom>
          <a:noFill/>
          <a:ln>
            <a:noFill/>
          </a:ln>
        </p:spPr>
        <p:txBody>
          <a:bodyPr anchorCtr="0" anchor="t" bIns="91425" lIns="91425" spcFirstLastPara="1" rIns="91425" wrap="square" tIns="91425">
            <a:noAutofit/>
          </a:bodyPr>
          <a:lstStyle/>
          <a:p>
            <a:pPr indent="0" lvl="0" marL="0" rtl="0" algn="l">
              <a:lnSpc>
                <a:spcPct val="106000"/>
              </a:lnSpc>
              <a:spcBef>
                <a:spcPts val="1200"/>
              </a:spcBef>
              <a:spcAft>
                <a:spcPts val="0"/>
              </a:spcAft>
              <a:buSzPts val="1800"/>
              <a:buNone/>
            </a:pPr>
            <a:r>
              <a:t/>
            </a:r>
            <a:endParaRPr sz="2000">
              <a:solidFill>
                <a:srgbClr val="292929"/>
              </a:solidFill>
              <a:highlight>
                <a:srgbClr val="FFFFFF"/>
              </a:highlight>
            </a:endParaRPr>
          </a:p>
          <a:p>
            <a:pPr indent="0" lvl="0" marL="0" rtl="0" algn="l">
              <a:lnSpc>
                <a:spcPct val="106000"/>
              </a:lnSpc>
              <a:spcBef>
                <a:spcPts val="1200"/>
              </a:spcBef>
              <a:spcAft>
                <a:spcPts val="0"/>
              </a:spcAft>
              <a:buSzPts val="1800"/>
              <a:buNone/>
            </a:pPr>
            <a:r>
              <a:t/>
            </a:r>
            <a:endParaRPr b="1" sz="100" u="sng">
              <a:solidFill>
                <a:srgbClr val="666666"/>
              </a:solidFill>
              <a:highlight>
                <a:srgbClr val="FFFFFF"/>
              </a:highlight>
            </a:endParaRPr>
          </a:p>
          <a:p>
            <a:pPr indent="0" lvl="0" marL="0" rtl="0" algn="l">
              <a:lnSpc>
                <a:spcPct val="106000"/>
              </a:lnSpc>
              <a:spcBef>
                <a:spcPts val="1200"/>
              </a:spcBef>
              <a:spcAft>
                <a:spcPts val="0"/>
              </a:spcAft>
              <a:buSzPts val="1800"/>
              <a:buNone/>
            </a:pPr>
            <a:r>
              <a:t/>
            </a:r>
            <a:endParaRPr sz="2500">
              <a:solidFill>
                <a:srgbClr val="000000"/>
              </a:solidFill>
              <a:highlight>
                <a:srgbClr val="FFFFFF"/>
              </a:highlight>
            </a:endParaRPr>
          </a:p>
          <a:p>
            <a:pPr indent="0" lvl="0" marL="0" rtl="0" algn="l">
              <a:lnSpc>
                <a:spcPct val="106000"/>
              </a:lnSpc>
              <a:spcBef>
                <a:spcPts val="1200"/>
              </a:spcBef>
              <a:spcAft>
                <a:spcPts val="0"/>
              </a:spcAft>
              <a:buSzPts val="1800"/>
              <a:buNone/>
            </a:pPr>
            <a:r>
              <a:t/>
            </a:r>
            <a:endParaRPr sz="2900">
              <a:solidFill>
                <a:srgbClr val="292929"/>
              </a:solidFill>
              <a:highlight>
                <a:srgbClr val="FFFFFF"/>
              </a:highlight>
            </a:endParaRPr>
          </a:p>
          <a:p>
            <a:pPr indent="0" lvl="0" marL="0" rtl="0" algn="l">
              <a:lnSpc>
                <a:spcPct val="106000"/>
              </a:lnSpc>
              <a:spcBef>
                <a:spcPts val="1200"/>
              </a:spcBef>
              <a:spcAft>
                <a:spcPts val="0"/>
              </a:spcAft>
              <a:buSzPts val="1800"/>
              <a:buNone/>
            </a:pPr>
            <a:r>
              <a:t/>
            </a:r>
            <a:endParaRPr sz="1600">
              <a:solidFill>
                <a:srgbClr val="292929"/>
              </a:solidFill>
              <a:highlight>
                <a:srgbClr val="FFFFFF"/>
              </a:highlight>
              <a:latin typeface="Georgia"/>
              <a:ea typeface="Georgia"/>
              <a:cs typeface="Georgia"/>
              <a:sym typeface="Georgia"/>
            </a:endParaRPr>
          </a:p>
          <a:p>
            <a:pPr indent="0" lvl="0" marL="457200" rtl="0" algn="l">
              <a:lnSpc>
                <a:spcPct val="115000"/>
              </a:lnSpc>
              <a:spcBef>
                <a:spcPts val="1000"/>
              </a:spcBef>
              <a:spcAft>
                <a:spcPts val="1000"/>
              </a:spcAft>
              <a:buSzPts val="1800"/>
              <a:buNone/>
            </a:pPr>
            <a:br>
              <a:rPr lang="en" sz="1400">
                <a:latin typeface="Raleway"/>
                <a:ea typeface="Raleway"/>
                <a:cs typeface="Raleway"/>
                <a:sym typeface="Raleway"/>
              </a:rPr>
            </a:br>
            <a:endParaRPr sz="1200">
              <a:solidFill>
                <a:schemeClr val="dk2"/>
              </a:solidFill>
              <a:latin typeface="Raleway"/>
              <a:ea typeface="Raleway"/>
              <a:cs typeface="Raleway"/>
              <a:sym typeface="Raleway"/>
            </a:endParaRPr>
          </a:p>
        </p:txBody>
      </p:sp>
      <p:pic>
        <p:nvPicPr>
          <p:cNvPr id="182" name="Google Shape;182;p27"/>
          <p:cNvPicPr preferRelativeResize="0"/>
          <p:nvPr/>
        </p:nvPicPr>
        <p:blipFill>
          <a:blip r:embed="rId4">
            <a:alphaModFix/>
          </a:blip>
          <a:stretch>
            <a:fillRect/>
          </a:stretch>
        </p:blipFill>
        <p:spPr>
          <a:xfrm>
            <a:off x="2216775" y="987813"/>
            <a:ext cx="4798625" cy="38427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0000"/>
        </a:solidFill>
      </p:bgPr>
    </p:bg>
    <p:spTree>
      <p:nvGrpSpPr>
        <p:cNvPr id="186" name="Shape 186"/>
        <p:cNvGrpSpPr/>
        <p:nvPr/>
      </p:nvGrpSpPr>
      <p:grpSpPr>
        <a:xfrm>
          <a:off x="0" y="0"/>
          <a:ext cx="0" cy="0"/>
          <a:chOff x="0" y="0"/>
          <a:chExt cx="0" cy="0"/>
        </a:xfrm>
      </p:grpSpPr>
      <p:pic>
        <p:nvPicPr>
          <p:cNvPr id="187" name="Google Shape;187;p28"/>
          <p:cNvPicPr preferRelativeResize="0"/>
          <p:nvPr/>
        </p:nvPicPr>
        <p:blipFill rotWithShape="1">
          <a:blip r:embed="rId3">
            <a:alphaModFix/>
          </a:blip>
          <a:srcRect b="0" l="0" r="0" t="0"/>
          <a:stretch/>
        </p:blipFill>
        <p:spPr>
          <a:xfrm>
            <a:off x="462100" y="212950"/>
            <a:ext cx="8307975" cy="4818049"/>
          </a:xfrm>
          <a:prstGeom prst="rect">
            <a:avLst/>
          </a:prstGeom>
          <a:noFill/>
          <a:ln cap="flat" cmpd="sng" w="9525">
            <a:solidFill>
              <a:srgbClr val="FF9900"/>
            </a:solidFill>
            <a:prstDash val="solid"/>
            <a:round/>
            <a:headEnd len="sm" w="sm" type="none"/>
            <a:tailEnd len="sm" w="sm" type="none"/>
          </a:ln>
        </p:spPr>
      </p:pic>
      <p:sp>
        <p:nvSpPr>
          <p:cNvPr id="188" name="Google Shape;188;p28"/>
          <p:cNvSpPr txBox="1"/>
          <p:nvPr/>
        </p:nvSpPr>
        <p:spPr>
          <a:xfrm>
            <a:off x="958275" y="454125"/>
            <a:ext cx="7314900" cy="1171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3400"/>
              <a:buFont typeface="Arial"/>
              <a:buNone/>
            </a:pPr>
            <a:r>
              <a:rPr b="1" lang="en" sz="4700">
                <a:solidFill>
                  <a:srgbClr val="CC0000"/>
                </a:solidFill>
                <a:latin typeface="Raleway"/>
                <a:ea typeface="Raleway"/>
                <a:cs typeface="Raleway"/>
                <a:sym typeface="Raleway"/>
              </a:rPr>
              <a:t>Other </a:t>
            </a:r>
            <a:r>
              <a:rPr b="1" lang="en" sz="4700">
                <a:solidFill>
                  <a:srgbClr val="CC0000"/>
                </a:solidFill>
                <a:latin typeface="Raleway"/>
                <a:ea typeface="Raleway"/>
                <a:cs typeface="Raleway"/>
                <a:sym typeface="Raleway"/>
              </a:rPr>
              <a:t>Applications:</a:t>
            </a:r>
            <a:endParaRPr b="1" i="0" sz="4700" u="none" cap="none" strike="noStrike">
              <a:solidFill>
                <a:srgbClr val="CC0000"/>
              </a:solidFill>
              <a:latin typeface="Raleway"/>
              <a:ea typeface="Raleway"/>
              <a:cs typeface="Raleway"/>
              <a:sym typeface="Raleway"/>
            </a:endParaRPr>
          </a:p>
        </p:txBody>
      </p:sp>
      <p:sp>
        <p:nvSpPr>
          <p:cNvPr id="189" name="Google Shape;189;p28"/>
          <p:cNvSpPr txBox="1"/>
          <p:nvPr>
            <p:ph idx="4294967295" type="body"/>
          </p:nvPr>
        </p:nvSpPr>
        <p:spPr>
          <a:xfrm>
            <a:off x="1024675" y="1868150"/>
            <a:ext cx="7142700" cy="2676600"/>
          </a:xfrm>
          <a:prstGeom prst="rect">
            <a:avLst/>
          </a:prstGeom>
          <a:noFill/>
          <a:ln>
            <a:noFill/>
          </a:ln>
        </p:spPr>
        <p:txBody>
          <a:bodyPr anchorCtr="0" anchor="t" bIns="91425" lIns="91425" spcFirstLastPara="1" rIns="91425" wrap="square" tIns="91425">
            <a:noAutofit/>
          </a:bodyPr>
          <a:lstStyle/>
          <a:p>
            <a:pPr indent="-355600" lvl="0" marL="457200" rtl="0" algn="l">
              <a:lnSpc>
                <a:spcPct val="106000"/>
              </a:lnSpc>
              <a:spcBef>
                <a:spcPts val="1200"/>
              </a:spcBef>
              <a:spcAft>
                <a:spcPts val="0"/>
              </a:spcAft>
              <a:buClr>
                <a:srgbClr val="666666"/>
              </a:buClr>
              <a:buSzPts val="2000"/>
              <a:buChar char="●"/>
            </a:pPr>
            <a:r>
              <a:rPr b="1" lang="en" sz="2000">
                <a:solidFill>
                  <a:srgbClr val="666666"/>
                </a:solidFill>
                <a:highlight>
                  <a:srgbClr val="FFFFFF"/>
                </a:highlight>
              </a:rPr>
              <a:t>Social Communication</a:t>
            </a:r>
            <a:endParaRPr b="1" sz="2000">
              <a:solidFill>
                <a:srgbClr val="666666"/>
              </a:solidFill>
              <a:highlight>
                <a:srgbClr val="FFFFFF"/>
              </a:highlight>
            </a:endParaRPr>
          </a:p>
          <a:p>
            <a:pPr indent="-355600" lvl="0" marL="457200" rtl="0" algn="l">
              <a:lnSpc>
                <a:spcPct val="106000"/>
              </a:lnSpc>
              <a:spcBef>
                <a:spcPts val="0"/>
              </a:spcBef>
              <a:spcAft>
                <a:spcPts val="0"/>
              </a:spcAft>
              <a:buClr>
                <a:srgbClr val="666666"/>
              </a:buClr>
              <a:buSzPts val="2000"/>
              <a:buChar char="●"/>
            </a:pPr>
            <a:r>
              <a:rPr b="1" lang="en" sz="2000">
                <a:solidFill>
                  <a:srgbClr val="666666"/>
                </a:solidFill>
                <a:highlight>
                  <a:srgbClr val="FFFFFF"/>
                </a:highlight>
              </a:rPr>
              <a:t>User-Assisted Creation Tools</a:t>
            </a:r>
            <a:endParaRPr b="1" sz="2000">
              <a:solidFill>
                <a:srgbClr val="666666"/>
              </a:solidFill>
              <a:highlight>
                <a:srgbClr val="FFFFFF"/>
              </a:highlight>
            </a:endParaRPr>
          </a:p>
          <a:p>
            <a:pPr indent="-355600" lvl="0" marL="457200" rtl="0" algn="l">
              <a:lnSpc>
                <a:spcPct val="106000"/>
              </a:lnSpc>
              <a:spcBef>
                <a:spcPts val="0"/>
              </a:spcBef>
              <a:spcAft>
                <a:spcPts val="0"/>
              </a:spcAft>
              <a:buClr>
                <a:srgbClr val="666666"/>
              </a:buClr>
              <a:buSzPts val="2000"/>
              <a:buChar char="●"/>
            </a:pPr>
            <a:r>
              <a:rPr b="1" lang="en" sz="2000">
                <a:solidFill>
                  <a:srgbClr val="666666"/>
                </a:solidFill>
                <a:highlight>
                  <a:srgbClr val="FFFFFF"/>
                </a:highlight>
              </a:rPr>
              <a:t>Production Tools for Entertainment Applications</a:t>
            </a:r>
            <a:endParaRPr b="1" sz="2000">
              <a:solidFill>
                <a:srgbClr val="666666"/>
              </a:solidFill>
              <a:highlight>
                <a:srgbClr val="FFFFFF"/>
              </a:highlight>
            </a:endParaRPr>
          </a:p>
          <a:p>
            <a:pPr indent="-355600" lvl="0" marL="457200" rtl="0" algn="l">
              <a:lnSpc>
                <a:spcPct val="106000"/>
              </a:lnSpc>
              <a:spcBef>
                <a:spcPts val="0"/>
              </a:spcBef>
              <a:spcAft>
                <a:spcPts val="0"/>
              </a:spcAft>
              <a:buClr>
                <a:srgbClr val="666666"/>
              </a:buClr>
              <a:buSzPts val="2000"/>
              <a:buChar char="●"/>
            </a:pPr>
            <a:r>
              <a:rPr b="1" lang="en" sz="2000">
                <a:solidFill>
                  <a:srgbClr val="666666"/>
                </a:solidFill>
                <a:highlight>
                  <a:srgbClr val="FFFFFF"/>
                </a:highlight>
              </a:rPr>
              <a:t>Augmenting Medical Data</a:t>
            </a:r>
            <a:endParaRPr b="1" sz="2000">
              <a:solidFill>
                <a:srgbClr val="666666"/>
              </a:solidFill>
              <a:highlight>
                <a:srgbClr val="FFFFFF"/>
              </a:highlight>
            </a:endParaRPr>
          </a:p>
          <a:p>
            <a:pPr indent="0" lvl="0" marL="0" rtl="0" algn="l">
              <a:lnSpc>
                <a:spcPct val="106000"/>
              </a:lnSpc>
              <a:spcBef>
                <a:spcPts val="1200"/>
              </a:spcBef>
              <a:spcAft>
                <a:spcPts val="0"/>
              </a:spcAft>
              <a:buSzPts val="1800"/>
              <a:buNone/>
            </a:pPr>
            <a:r>
              <a:t/>
            </a:r>
            <a:endParaRPr sz="2900">
              <a:solidFill>
                <a:srgbClr val="292929"/>
              </a:solidFill>
              <a:highlight>
                <a:srgbClr val="FFFFFF"/>
              </a:highlight>
            </a:endParaRPr>
          </a:p>
          <a:p>
            <a:pPr indent="0" lvl="0" marL="0" rtl="0" algn="l">
              <a:lnSpc>
                <a:spcPct val="106000"/>
              </a:lnSpc>
              <a:spcBef>
                <a:spcPts val="1200"/>
              </a:spcBef>
              <a:spcAft>
                <a:spcPts val="0"/>
              </a:spcAft>
              <a:buSzPts val="1800"/>
              <a:buNone/>
            </a:pPr>
            <a:r>
              <a:t/>
            </a:r>
            <a:endParaRPr sz="1600">
              <a:solidFill>
                <a:srgbClr val="292929"/>
              </a:solidFill>
              <a:highlight>
                <a:srgbClr val="FFFFFF"/>
              </a:highlight>
              <a:latin typeface="Georgia"/>
              <a:ea typeface="Georgia"/>
              <a:cs typeface="Georgia"/>
              <a:sym typeface="Georgia"/>
            </a:endParaRPr>
          </a:p>
          <a:p>
            <a:pPr indent="0" lvl="0" marL="457200" rtl="0" algn="l">
              <a:lnSpc>
                <a:spcPct val="115000"/>
              </a:lnSpc>
              <a:spcBef>
                <a:spcPts val="1000"/>
              </a:spcBef>
              <a:spcAft>
                <a:spcPts val="1000"/>
              </a:spcAft>
              <a:buSzPts val="1800"/>
              <a:buNone/>
            </a:pPr>
            <a:br>
              <a:rPr lang="en" sz="1400">
                <a:latin typeface="Raleway"/>
                <a:ea typeface="Raleway"/>
                <a:cs typeface="Raleway"/>
                <a:sym typeface="Raleway"/>
              </a:rPr>
            </a:br>
            <a:endParaRPr sz="1200">
              <a:solidFill>
                <a:schemeClr val="dk2"/>
              </a:solidFill>
              <a:latin typeface="Raleway"/>
              <a:ea typeface="Raleway"/>
              <a:cs typeface="Raleway"/>
              <a:sym typeface="Ralew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9999"/>
        </a:solidFill>
      </p:bgPr>
    </p:bg>
    <p:spTree>
      <p:nvGrpSpPr>
        <p:cNvPr id="193" name="Shape 193"/>
        <p:cNvGrpSpPr/>
        <p:nvPr/>
      </p:nvGrpSpPr>
      <p:grpSpPr>
        <a:xfrm>
          <a:off x="0" y="0"/>
          <a:ext cx="0" cy="0"/>
          <a:chOff x="0" y="0"/>
          <a:chExt cx="0" cy="0"/>
        </a:xfrm>
      </p:grpSpPr>
      <p:pic>
        <p:nvPicPr>
          <p:cNvPr id="194" name="Google Shape;194;p29"/>
          <p:cNvPicPr preferRelativeResize="0"/>
          <p:nvPr/>
        </p:nvPicPr>
        <p:blipFill rotWithShape="1">
          <a:blip r:embed="rId3">
            <a:alphaModFix/>
          </a:blip>
          <a:srcRect b="0" l="0" r="0" t="0"/>
          <a:stretch/>
        </p:blipFill>
        <p:spPr>
          <a:xfrm>
            <a:off x="462100" y="212950"/>
            <a:ext cx="8307975" cy="4818049"/>
          </a:xfrm>
          <a:prstGeom prst="rect">
            <a:avLst/>
          </a:prstGeom>
          <a:noFill/>
          <a:ln>
            <a:noFill/>
          </a:ln>
        </p:spPr>
      </p:pic>
      <p:sp>
        <p:nvSpPr>
          <p:cNvPr id="195" name="Google Shape;195;p29"/>
          <p:cNvSpPr txBox="1"/>
          <p:nvPr/>
        </p:nvSpPr>
        <p:spPr>
          <a:xfrm>
            <a:off x="958275" y="454122"/>
            <a:ext cx="3432900" cy="762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3400"/>
              <a:buFont typeface="Arial"/>
              <a:buNone/>
            </a:pPr>
            <a:r>
              <a:rPr b="1" lang="en" sz="3400">
                <a:solidFill>
                  <a:srgbClr val="E6B8AF"/>
                </a:solidFill>
                <a:latin typeface="Raleway"/>
                <a:ea typeface="Raleway"/>
                <a:cs typeface="Raleway"/>
                <a:sym typeface="Raleway"/>
              </a:rPr>
              <a:t>Methodology</a:t>
            </a:r>
            <a:endParaRPr b="1" i="0" sz="3400" u="none" cap="none" strike="noStrike">
              <a:solidFill>
                <a:srgbClr val="E6B8AF"/>
              </a:solidFill>
              <a:latin typeface="Raleway"/>
              <a:ea typeface="Raleway"/>
              <a:cs typeface="Raleway"/>
              <a:sym typeface="Raleway"/>
            </a:endParaRPr>
          </a:p>
        </p:txBody>
      </p:sp>
      <p:sp>
        <p:nvSpPr>
          <p:cNvPr id="196" name="Google Shape;196;p29"/>
          <p:cNvSpPr txBox="1"/>
          <p:nvPr>
            <p:ph idx="4294967295" type="body"/>
          </p:nvPr>
        </p:nvSpPr>
        <p:spPr>
          <a:xfrm>
            <a:off x="1024675" y="1637675"/>
            <a:ext cx="7142700" cy="2907000"/>
          </a:xfrm>
          <a:prstGeom prst="rect">
            <a:avLst/>
          </a:prstGeom>
          <a:noFill/>
          <a:ln>
            <a:noFill/>
          </a:ln>
        </p:spPr>
        <p:txBody>
          <a:bodyPr anchorCtr="0" anchor="t" bIns="91425" lIns="91425" spcFirstLastPara="1" rIns="91425" wrap="square" tIns="91425">
            <a:noAutofit/>
          </a:bodyPr>
          <a:lstStyle/>
          <a:p>
            <a:pPr indent="0" lvl="0" marL="0" rtl="0" algn="l">
              <a:lnSpc>
                <a:spcPct val="106000"/>
              </a:lnSpc>
              <a:spcBef>
                <a:spcPts val="1200"/>
              </a:spcBef>
              <a:spcAft>
                <a:spcPts val="0"/>
              </a:spcAft>
              <a:buSzPts val="1800"/>
              <a:buNone/>
            </a:pPr>
            <a:r>
              <a:rPr lang="en" sz="2050">
                <a:solidFill>
                  <a:srgbClr val="000000"/>
                </a:solidFill>
                <a:highlight>
                  <a:srgbClr val="FFFFFF"/>
                </a:highlight>
              </a:rPr>
              <a:t>We will be using pre-trained convolutional neural networks  libraries like </a:t>
            </a:r>
            <a:r>
              <a:rPr b="1" lang="en" sz="2050">
                <a:solidFill>
                  <a:srgbClr val="000000"/>
                </a:solidFill>
                <a:highlight>
                  <a:srgbClr val="FFFFFF"/>
                </a:highlight>
              </a:rPr>
              <a:t>keras </a:t>
            </a:r>
            <a:r>
              <a:rPr lang="en" sz="2050">
                <a:solidFill>
                  <a:srgbClr val="000000"/>
                </a:solidFill>
                <a:highlight>
                  <a:srgbClr val="FFFFFF"/>
                </a:highlight>
              </a:rPr>
              <a:t>have provided us with these giants and let us experiment with them on our own problem statements.</a:t>
            </a:r>
            <a:endParaRPr sz="2050">
              <a:solidFill>
                <a:srgbClr val="000000"/>
              </a:solidFill>
              <a:highlight>
                <a:srgbClr val="FFFFFF"/>
              </a:highlight>
            </a:endParaRPr>
          </a:p>
          <a:p>
            <a:pPr indent="0" lvl="0" marL="0" rtl="0" algn="l">
              <a:lnSpc>
                <a:spcPct val="106000"/>
              </a:lnSpc>
              <a:spcBef>
                <a:spcPts val="1200"/>
              </a:spcBef>
              <a:spcAft>
                <a:spcPts val="0"/>
              </a:spcAft>
              <a:buSzPts val="1800"/>
              <a:buNone/>
            </a:pPr>
            <a:r>
              <a:rPr lang="en" sz="2050">
                <a:solidFill>
                  <a:srgbClr val="000000"/>
                </a:solidFill>
                <a:highlight>
                  <a:srgbClr val="FFFFFF"/>
                </a:highlight>
              </a:rPr>
              <a:t>Next, we will define the layers from which we will extract our content and style characteristics.</a:t>
            </a:r>
            <a:endParaRPr sz="2950">
              <a:solidFill>
                <a:srgbClr val="000000"/>
              </a:solidFill>
              <a:highlight>
                <a:srgbClr val="FFFFFF"/>
              </a:highlight>
            </a:endParaRPr>
          </a:p>
          <a:p>
            <a:pPr indent="0" lvl="0" marL="457200" rtl="0" algn="l">
              <a:lnSpc>
                <a:spcPct val="115000"/>
              </a:lnSpc>
              <a:spcBef>
                <a:spcPts val="1000"/>
              </a:spcBef>
              <a:spcAft>
                <a:spcPts val="1000"/>
              </a:spcAft>
              <a:buSzPts val="1800"/>
              <a:buNone/>
            </a:pPr>
            <a:br>
              <a:rPr lang="en" sz="1400">
                <a:latin typeface="Raleway"/>
                <a:ea typeface="Raleway"/>
                <a:cs typeface="Raleway"/>
                <a:sym typeface="Raleway"/>
              </a:rPr>
            </a:br>
            <a:endParaRPr sz="1200">
              <a:solidFill>
                <a:schemeClr val="dk2"/>
              </a:solidFill>
              <a:latin typeface="Raleway"/>
              <a:ea typeface="Raleway"/>
              <a:cs typeface="Raleway"/>
              <a:sym typeface="Ralew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9999"/>
        </a:solidFill>
      </p:bgPr>
    </p:bg>
    <p:spTree>
      <p:nvGrpSpPr>
        <p:cNvPr id="200" name="Shape 200"/>
        <p:cNvGrpSpPr/>
        <p:nvPr/>
      </p:nvGrpSpPr>
      <p:grpSpPr>
        <a:xfrm>
          <a:off x="0" y="0"/>
          <a:ext cx="0" cy="0"/>
          <a:chOff x="0" y="0"/>
          <a:chExt cx="0" cy="0"/>
        </a:xfrm>
      </p:grpSpPr>
      <p:pic>
        <p:nvPicPr>
          <p:cNvPr id="201" name="Google Shape;201;p30"/>
          <p:cNvPicPr preferRelativeResize="0"/>
          <p:nvPr/>
        </p:nvPicPr>
        <p:blipFill rotWithShape="1">
          <a:blip r:embed="rId3">
            <a:alphaModFix/>
          </a:blip>
          <a:srcRect b="0" l="0" r="0" t="0"/>
          <a:stretch/>
        </p:blipFill>
        <p:spPr>
          <a:xfrm>
            <a:off x="462100" y="212950"/>
            <a:ext cx="8307975" cy="4818049"/>
          </a:xfrm>
          <a:prstGeom prst="rect">
            <a:avLst/>
          </a:prstGeom>
          <a:noFill/>
          <a:ln>
            <a:noFill/>
          </a:ln>
        </p:spPr>
      </p:pic>
      <p:sp>
        <p:nvSpPr>
          <p:cNvPr id="202" name="Google Shape;202;p30"/>
          <p:cNvSpPr txBox="1"/>
          <p:nvPr/>
        </p:nvSpPr>
        <p:spPr>
          <a:xfrm>
            <a:off x="958275" y="454122"/>
            <a:ext cx="3432900" cy="762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3400"/>
              <a:buFont typeface="Arial"/>
              <a:buNone/>
            </a:pPr>
            <a:r>
              <a:rPr b="1" lang="en" sz="3400">
                <a:solidFill>
                  <a:srgbClr val="E6B8AF"/>
                </a:solidFill>
                <a:latin typeface="Raleway"/>
                <a:ea typeface="Raleway"/>
                <a:cs typeface="Raleway"/>
                <a:sym typeface="Raleway"/>
              </a:rPr>
              <a:t>Methodology</a:t>
            </a:r>
            <a:endParaRPr b="1" i="0" sz="3400" u="none" cap="none" strike="noStrike">
              <a:solidFill>
                <a:srgbClr val="E6B8AF"/>
              </a:solidFill>
              <a:latin typeface="Raleway"/>
              <a:ea typeface="Raleway"/>
              <a:cs typeface="Raleway"/>
              <a:sym typeface="Raleway"/>
            </a:endParaRPr>
          </a:p>
        </p:txBody>
      </p:sp>
      <p:sp>
        <p:nvSpPr>
          <p:cNvPr id="203" name="Google Shape;203;p30"/>
          <p:cNvSpPr txBox="1"/>
          <p:nvPr>
            <p:ph idx="4294967295" type="body"/>
          </p:nvPr>
        </p:nvSpPr>
        <p:spPr>
          <a:xfrm>
            <a:off x="1024675" y="1273750"/>
            <a:ext cx="7142700" cy="3270900"/>
          </a:xfrm>
          <a:prstGeom prst="rect">
            <a:avLst/>
          </a:prstGeom>
          <a:noFill/>
          <a:ln>
            <a:noFill/>
          </a:ln>
        </p:spPr>
        <p:txBody>
          <a:bodyPr anchorCtr="0" anchor="t" bIns="91425" lIns="91425" spcFirstLastPara="1" rIns="91425" wrap="square" tIns="91425">
            <a:noAutofit/>
          </a:bodyPr>
          <a:lstStyle/>
          <a:p>
            <a:pPr indent="0" lvl="0" marL="0" rtl="0" algn="l">
              <a:lnSpc>
                <a:spcPct val="106000"/>
              </a:lnSpc>
              <a:spcBef>
                <a:spcPts val="1200"/>
              </a:spcBef>
              <a:spcAft>
                <a:spcPts val="0"/>
              </a:spcAft>
              <a:buSzPts val="1800"/>
              <a:buNone/>
            </a:pPr>
            <a:r>
              <a:rPr b="1" lang="en" sz="2250" u="sng">
                <a:solidFill>
                  <a:srgbClr val="666666"/>
                </a:solidFill>
                <a:highlight>
                  <a:srgbClr val="FFFFFF"/>
                </a:highlight>
              </a:rPr>
              <a:t>Loss Functions</a:t>
            </a:r>
            <a:endParaRPr b="1" sz="2250" u="sng">
              <a:solidFill>
                <a:srgbClr val="666666"/>
              </a:solidFill>
              <a:highlight>
                <a:srgbClr val="FFFFFF"/>
              </a:highlight>
            </a:endParaRPr>
          </a:p>
          <a:p>
            <a:pPr indent="0" lvl="0" marL="0" rtl="0" algn="l">
              <a:lnSpc>
                <a:spcPct val="106000"/>
              </a:lnSpc>
              <a:spcBef>
                <a:spcPts val="1200"/>
              </a:spcBef>
              <a:spcAft>
                <a:spcPts val="0"/>
              </a:spcAft>
              <a:buSzPts val="1800"/>
              <a:buNone/>
            </a:pPr>
            <a:r>
              <a:rPr lang="en" sz="1850">
                <a:solidFill>
                  <a:srgbClr val="000000"/>
                </a:solidFill>
                <a:highlight>
                  <a:srgbClr val="FFFFFF"/>
                </a:highlight>
              </a:rPr>
              <a:t>To get the desired image we will have to define a loss function which will optimize the losses towards the required result. Here we will be using the concept of </a:t>
            </a:r>
            <a:r>
              <a:rPr b="1" lang="en" sz="1850">
                <a:solidFill>
                  <a:srgbClr val="000000"/>
                </a:solidFill>
                <a:highlight>
                  <a:srgbClr val="FFFFFF"/>
                </a:highlight>
              </a:rPr>
              <a:t>per pixel losses.</a:t>
            </a:r>
            <a:endParaRPr b="1" sz="1850">
              <a:solidFill>
                <a:srgbClr val="000000"/>
              </a:solidFill>
              <a:highlight>
                <a:srgbClr val="FFFFFF"/>
              </a:highlight>
            </a:endParaRPr>
          </a:p>
          <a:p>
            <a:pPr indent="0" lvl="0" marL="0" rtl="0" algn="l">
              <a:spcBef>
                <a:spcPts val="0"/>
              </a:spcBef>
              <a:spcAft>
                <a:spcPts val="0"/>
              </a:spcAft>
              <a:buClr>
                <a:schemeClr val="dk2"/>
              </a:buClr>
              <a:buSzPts val="1100"/>
              <a:buFont typeface="Arial"/>
              <a:buNone/>
            </a:pPr>
            <a:r>
              <a:rPr lang="en" sz="1850">
                <a:solidFill>
                  <a:srgbClr val="000000"/>
                </a:solidFill>
                <a:highlight>
                  <a:srgbClr val="FFFFFF"/>
                </a:highlight>
              </a:rPr>
              <a:t>The loss terms we will be focusing on will be-</a:t>
            </a:r>
            <a:endParaRPr sz="1850">
              <a:solidFill>
                <a:srgbClr val="000000"/>
              </a:solidFill>
              <a:highlight>
                <a:srgbClr val="FFFFFF"/>
              </a:highlight>
            </a:endParaRPr>
          </a:p>
          <a:p>
            <a:pPr indent="-346075" lvl="0" marL="457200" rtl="0" algn="l">
              <a:spcBef>
                <a:spcPts val="1600"/>
              </a:spcBef>
              <a:spcAft>
                <a:spcPts val="0"/>
              </a:spcAft>
              <a:buClr>
                <a:srgbClr val="000000"/>
              </a:buClr>
              <a:buSzPts val="1850"/>
              <a:buFont typeface="Lato"/>
              <a:buAutoNum type="arabicPeriod"/>
            </a:pPr>
            <a:r>
              <a:rPr b="1" lang="en" sz="1850">
                <a:solidFill>
                  <a:srgbClr val="000000"/>
                </a:solidFill>
                <a:highlight>
                  <a:srgbClr val="FFFFFF"/>
                </a:highlight>
              </a:rPr>
              <a:t>Content Loss</a:t>
            </a:r>
            <a:endParaRPr b="1" sz="1850">
              <a:solidFill>
                <a:srgbClr val="000000"/>
              </a:solidFill>
              <a:highlight>
                <a:srgbClr val="FFFFFF"/>
              </a:highlight>
            </a:endParaRPr>
          </a:p>
          <a:p>
            <a:pPr indent="-346075" lvl="0" marL="457200" rtl="0" algn="l">
              <a:spcBef>
                <a:spcPts val="0"/>
              </a:spcBef>
              <a:spcAft>
                <a:spcPts val="0"/>
              </a:spcAft>
              <a:buClr>
                <a:srgbClr val="000000"/>
              </a:buClr>
              <a:buSzPts val="1850"/>
              <a:buFont typeface="Lato"/>
              <a:buAutoNum type="arabicPeriod"/>
            </a:pPr>
            <a:r>
              <a:rPr b="1" lang="en" sz="1850">
                <a:solidFill>
                  <a:srgbClr val="000000"/>
                </a:solidFill>
                <a:highlight>
                  <a:srgbClr val="FFFFFF"/>
                </a:highlight>
              </a:rPr>
              <a:t>Style Loss</a:t>
            </a:r>
            <a:endParaRPr b="1" sz="1850">
              <a:solidFill>
                <a:srgbClr val="000000"/>
              </a:solidFill>
              <a:highlight>
                <a:srgbClr val="FFFFFF"/>
              </a:highlight>
            </a:endParaRPr>
          </a:p>
          <a:p>
            <a:pPr indent="0" lvl="0" marL="0" rtl="0" algn="l">
              <a:lnSpc>
                <a:spcPct val="106000"/>
              </a:lnSpc>
              <a:spcBef>
                <a:spcPts val="1600"/>
              </a:spcBef>
              <a:spcAft>
                <a:spcPts val="0"/>
              </a:spcAft>
              <a:buSzPts val="1800"/>
              <a:buNone/>
            </a:pPr>
            <a:r>
              <a:t/>
            </a:r>
            <a:endParaRPr b="1" sz="1750">
              <a:solidFill>
                <a:srgbClr val="000000"/>
              </a:solidFill>
              <a:highlight>
                <a:srgbClr val="FFFFFF"/>
              </a:highlight>
            </a:endParaRPr>
          </a:p>
          <a:p>
            <a:pPr indent="0" lvl="0" marL="457200" rtl="0" algn="l">
              <a:lnSpc>
                <a:spcPct val="115000"/>
              </a:lnSpc>
              <a:spcBef>
                <a:spcPts val="1000"/>
              </a:spcBef>
              <a:spcAft>
                <a:spcPts val="1000"/>
              </a:spcAft>
              <a:buSzPts val="1800"/>
              <a:buNone/>
            </a:pPr>
            <a:br>
              <a:rPr lang="en" sz="1400">
                <a:latin typeface="Raleway"/>
                <a:ea typeface="Raleway"/>
                <a:cs typeface="Raleway"/>
                <a:sym typeface="Raleway"/>
              </a:rPr>
            </a:br>
            <a:endParaRPr sz="1200">
              <a:solidFill>
                <a:schemeClr val="dk2"/>
              </a:solidFill>
              <a:latin typeface="Raleway"/>
              <a:ea typeface="Raleway"/>
              <a:cs typeface="Raleway"/>
              <a:sym typeface="Ralew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9999"/>
        </a:solidFill>
      </p:bgPr>
    </p:bg>
    <p:spTree>
      <p:nvGrpSpPr>
        <p:cNvPr id="207" name="Shape 207"/>
        <p:cNvGrpSpPr/>
        <p:nvPr/>
      </p:nvGrpSpPr>
      <p:grpSpPr>
        <a:xfrm>
          <a:off x="0" y="0"/>
          <a:ext cx="0" cy="0"/>
          <a:chOff x="0" y="0"/>
          <a:chExt cx="0" cy="0"/>
        </a:xfrm>
      </p:grpSpPr>
      <p:pic>
        <p:nvPicPr>
          <p:cNvPr id="208" name="Google Shape;208;p31"/>
          <p:cNvPicPr preferRelativeResize="0"/>
          <p:nvPr/>
        </p:nvPicPr>
        <p:blipFill rotWithShape="1">
          <a:blip r:embed="rId3">
            <a:alphaModFix/>
          </a:blip>
          <a:srcRect b="0" l="0" r="0" t="0"/>
          <a:stretch/>
        </p:blipFill>
        <p:spPr>
          <a:xfrm>
            <a:off x="462100" y="212950"/>
            <a:ext cx="8307975" cy="4818049"/>
          </a:xfrm>
          <a:prstGeom prst="rect">
            <a:avLst/>
          </a:prstGeom>
          <a:noFill/>
          <a:ln>
            <a:noFill/>
          </a:ln>
        </p:spPr>
      </p:pic>
      <p:sp>
        <p:nvSpPr>
          <p:cNvPr id="209" name="Google Shape;209;p31"/>
          <p:cNvSpPr txBox="1"/>
          <p:nvPr/>
        </p:nvSpPr>
        <p:spPr>
          <a:xfrm>
            <a:off x="958275" y="454122"/>
            <a:ext cx="3432900" cy="762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3400"/>
              <a:buFont typeface="Arial"/>
              <a:buNone/>
            </a:pPr>
            <a:r>
              <a:rPr b="1" lang="en" sz="3400">
                <a:solidFill>
                  <a:srgbClr val="E6B8AF"/>
                </a:solidFill>
                <a:latin typeface="Raleway"/>
                <a:ea typeface="Raleway"/>
                <a:cs typeface="Raleway"/>
                <a:sym typeface="Raleway"/>
              </a:rPr>
              <a:t>Methodology</a:t>
            </a:r>
            <a:endParaRPr b="1" i="0" sz="3400" u="none" cap="none" strike="noStrike">
              <a:solidFill>
                <a:srgbClr val="E6B8AF"/>
              </a:solidFill>
              <a:latin typeface="Raleway"/>
              <a:ea typeface="Raleway"/>
              <a:cs typeface="Raleway"/>
              <a:sym typeface="Raleway"/>
            </a:endParaRPr>
          </a:p>
        </p:txBody>
      </p:sp>
      <p:sp>
        <p:nvSpPr>
          <p:cNvPr id="210" name="Google Shape;210;p31"/>
          <p:cNvSpPr txBox="1"/>
          <p:nvPr>
            <p:ph idx="4294967295" type="body"/>
          </p:nvPr>
        </p:nvSpPr>
        <p:spPr>
          <a:xfrm>
            <a:off x="1024675" y="1552750"/>
            <a:ext cx="7142700" cy="2991900"/>
          </a:xfrm>
          <a:prstGeom prst="rect">
            <a:avLst/>
          </a:prstGeom>
          <a:noFill/>
          <a:ln>
            <a:noFill/>
          </a:ln>
        </p:spPr>
        <p:txBody>
          <a:bodyPr anchorCtr="0" anchor="t" bIns="91425" lIns="91425" spcFirstLastPara="1" rIns="91425" wrap="square" tIns="91425">
            <a:noAutofit/>
          </a:bodyPr>
          <a:lstStyle/>
          <a:p>
            <a:pPr indent="0" lvl="0" marL="0" rtl="0" algn="l">
              <a:lnSpc>
                <a:spcPct val="106000"/>
              </a:lnSpc>
              <a:spcBef>
                <a:spcPts val="1200"/>
              </a:spcBef>
              <a:spcAft>
                <a:spcPts val="0"/>
              </a:spcAft>
              <a:buSzPts val="1800"/>
              <a:buNone/>
            </a:pPr>
            <a:r>
              <a:rPr b="1" lang="en" sz="2250" u="sng">
                <a:solidFill>
                  <a:srgbClr val="666666"/>
                </a:solidFill>
                <a:highlight>
                  <a:srgbClr val="FFFFFF"/>
                </a:highlight>
              </a:rPr>
              <a:t>Content</a:t>
            </a:r>
            <a:r>
              <a:rPr b="1" lang="en" sz="2250" u="sng">
                <a:solidFill>
                  <a:srgbClr val="666666"/>
                </a:solidFill>
                <a:highlight>
                  <a:srgbClr val="FFFFFF"/>
                </a:highlight>
              </a:rPr>
              <a:t> Loss</a:t>
            </a:r>
            <a:endParaRPr b="1" sz="2250" u="sng">
              <a:solidFill>
                <a:srgbClr val="666666"/>
              </a:solidFill>
              <a:highlight>
                <a:srgbClr val="FFFFFF"/>
              </a:highlight>
            </a:endParaRPr>
          </a:p>
          <a:p>
            <a:pPr indent="0" lvl="0" marL="0" rtl="0" algn="l">
              <a:lnSpc>
                <a:spcPct val="106000"/>
              </a:lnSpc>
              <a:spcBef>
                <a:spcPts val="1200"/>
              </a:spcBef>
              <a:spcAft>
                <a:spcPts val="0"/>
              </a:spcAft>
              <a:buSzPts val="1800"/>
              <a:buNone/>
            </a:pPr>
            <a:r>
              <a:rPr lang="en" sz="1750">
                <a:solidFill>
                  <a:srgbClr val="000000"/>
                </a:solidFill>
                <a:highlight>
                  <a:srgbClr val="FFFFFF"/>
                </a:highlight>
              </a:rPr>
              <a:t>It makes sure the content we want in the generated image is captured efficiently. It has been observed that </a:t>
            </a:r>
            <a:r>
              <a:rPr b="1" lang="en" sz="1750">
                <a:solidFill>
                  <a:srgbClr val="000000"/>
                </a:solidFill>
                <a:highlight>
                  <a:srgbClr val="FFFFFF"/>
                </a:highlight>
              </a:rPr>
              <a:t>CNN </a:t>
            </a:r>
            <a:r>
              <a:rPr lang="en" sz="1750">
                <a:solidFill>
                  <a:srgbClr val="000000"/>
                </a:solidFill>
                <a:highlight>
                  <a:srgbClr val="FFFFFF"/>
                </a:highlight>
              </a:rPr>
              <a:t>captures information about the content in the higher levels of the network, whereas the lower levels are more focused on the individual pixel values.</a:t>
            </a:r>
            <a:endParaRPr b="1" sz="2450">
              <a:solidFill>
                <a:srgbClr val="000000"/>
              </a:solidFill>
              <a:highlight>
                <a:srgbClr val="FFFFFF"/>
              </a:highlight>
            </a:endParaRPr>
          </a:p>
          <a:p>
            <a:pPr indent="0" lvl="0" marL="0" rtl="0" algn="l">
              <a:lnSpc>
                <a:spcPct val="106000"/>
              </a:lnSpc>
              <a:spcBef>
                <a:spcPts val="1200"/>
              </a:spcBef>
              <a:spcAft>
                <a:spcPts val="0"/>
              </a:spcAft>
              <a:buSzPts val="1800"/>
              <a:buNone/>
            </a:pPr>
            <a:r>
              <a:t/>
            </a:r>
            <a:endParaRPr b="1" sz="1750">
              <a:solidFill>
                <a:srgbClr val="000000"/>
              </a:solidFill>
              <a:highlight>
                <a:srgbClr val="FFFFFF"/>
              </a:highlight>
            </a:endParaRPr>
          </a:p>
          <a:p>
            <a:pPr indent="0" lvl="0" marL="457200" rtl="0" algn="l">
              <a:lnSpc>
                <a:spcPct val="115000"/>
              </a:lnSpc>
              <a:spcBef>
                <a:spcPts val="1000"/>
              </a:spcBef>
              <a:spcAft>
                <a:spcPts val="1000"/>
              </a:spcAft>
              <a:buSzPts val="1800"/>
              <a:buNone/>
            </a:pPr>
            <a:br>
              <a:rPr lang="en" sz="1400">
                <a:latin typeface="Raleway"/>
                <a:ea typeface="Raleway"/>
                <a:cs typeface="Raleway"/>
                <a:sym typeface="Raleway"/>
              </a:rPr>
            </a:br>
            <a:endParaRPr sz="1200">
              <a:solidFill>
                <a:schemeClr val="dk2"/>
              </a:solidFill>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4"/>
          <p:cNvSpPr txBox="1"/>
          <p:nvPr>
            <p:ph idx="4294967295" type="title"/>
          </p:nvPr>
        </p:nvSpPr>
        <p:spPr>
          <a:xfrm>
            <a:off x="535775" y="149575"/>
            <a:ext cx="5197200" cy="76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SzPts val="3000"/>
              <a:buNone/>
            </a:pPr>
            <a:r>
              <a:rPr lang="en" sz="3600">
                <a:solidFill>
                  <a:schemeClr val="dk1"/>
                </a:solidFill>
              </a:rPr>
              <a:t>Abstract</a:t>
            </a:r>
            <a:endParaRPr sz="2400"/>
          </a:p>
        </p:txBody>
      </p:sp>
      <p:sp>
        <p:nvSpPr>
          <p:cNvPr id="80" name="Google Shape;80;p14"/>
          <p:cNvSpPr txBox="1"/>
          <p:nvPr>
            <p:ph idx="4294967295" type="title"/>
          </p:nvPr>
        </p:nvSpPr>
        <p:spPr>
          <a:xfrm>
            <a:off x="535775" y="853900"/>
            <a:ext cx="8234400" cy="403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b="0" lang="en" sz="1800">
                <a:solidFill>
                  <a:srgbClr val="373737"/>
                </a:solidFill>
                <a:latin typeface="Lato"/>
                <a:ea typeface="Lato"/>
                <a:cs typeface="Lato"/>
                <a:sym typeface="Lato"/>
              </a:rPr>
              <a:t>We want to use machine learning programs to transfer daily pictures to artistic style images by using a style image for obtaining the transferred style and a content image which we want to transfer the style onto. This project can demonstrate how well machine learning techniques perform on image processing and how artificial intelligence can, to some extent, achieve considerable success in the field of art and creativity.</a:t>
            </a:r>
            <a:endParaRPr b="0" sz="2400">
              <a:solidFill>
                <a:srgbClr val="000000"/>
              </a:solidFill>
              <a:latin typeface="Lato"/>
              <a:ea typeface="Lato"/>
              <a:cs typeface="Lato"/>
              <a:sym typeface="Lato"/>
            </a:endParaRPr>
          </a:p>
          <a:p>
            <a:pPr indent="0" lvl="0" marL="0" rtl="0" algn="l">
              <a:lnSpc>
                <a:spcPct val="115000"/>
              </a:lnSpc>
              <a:spcBef>
                <a:spcPts val="1600"/>
              </a:spcBef>
              <a:spcAft>
                <a:spcPts val="0"/>
              </a:spcAft>
              <a:buSzPts val="3000"/>
              <a:buNone/>
            </a:pPr>
            <a:r>
              <a:rPr b="0" lang="en" sz="1800">
                <a:solidFill>
                  <a:srgbClr val="373737"/>
                </a:solidFill>
                <a:latin typeface="Lato"/>
                <a:ea typeface="Lato"/>
                <a:cs typeface="Lato"/>
                <a:sym typeface="Lato"/>
              </a:rPr>
              <a:t>Current style transfer techniques such as Prisma emphasized more on the color and layouts of style image. Hence, the synchronized image might lose the color and distort the outline of the content image. In our project, we would like to explore a technique that could keep the features of content images as well as apply artistic styles from style images.</a:t>
            </a:r>
            <a:endParaRPr b="0" sz="2400">
              <a:solidFill>
                <a:srgbClr val="000000"/>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9999"/>
        </a:solidFill>
      </p:bgPr>
    </p:bg>
    <p:spTree>
      <p:nvGrpSpPr>
        <p:cNvPr id="214" name="Shape 214"/>
        <p:cNvGrpSpPr/>
        <p:nvPr/>
      </p:nvGrpSpPr>
      <p:grpSpPr>
        <a:xfrm>
          <a:off x="0" y="0"/>
          <a:ext cx="0" cy="0"/>
          <a:chOff x="0" y="0"/>
          <a:chExt cx="0" cy="0"/>
        </a:xfrm>
      </p:grpSpPr>
      <p:pic>
        <p:nvPicPr>
          <p:cNvPr id="215" name="Google Shape;215;p32"/>
          <p:cNvPicPr preferRelativeResize="0"/>
          <p:nvPr/>
        </p:nvPicPr>
        <p:blipFill rotWithShape="1">
          <a:blip r:embed="rId3">
            <a:alphaModFix/>
          </a:blip>
          <a:srcRect b="0" l="0" r="0" t="0"/>
          <a:stretch/>
        </p:blipFill>
        <p:spPr>
          <a:xfrm>
            <a:off x="462100" y="212950"/>
            <a:ext cx="8307975" cy="4818049"/>
          </a:xfrm>
          <a:prstGeom prst="rect">
            <a:avLst/>
          </a:prstGeom>
          <a:noFill/>
          <a:ln>
            <a:noFill/>
          </a:ln>
        </p:spPr>
      </p:pic>
      <p:sp>
        <p:nvSpPr>
          <p:cNvPr id="216" name="Google Shape;216;p32"/>
          <p:cNvSpPr txBox="1"/>
          <p:nvPr/>
        </p:nvSpPr>
        <p:spPr>
          <a:xfrm>
            <a:off x="958275" y="454122"/>
            <a:ext cx="3432900" cy="762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3400"/>
              <a:buFont typeface="Arial"/>
              <a:buNone/>
            </a:pPr>
            <a:r>
              <a:rPr b="1" lang="en" sz="3400">
                <a:solidFill>
                  <a:srgbClr val="E6B8AF"/>
                </a:solidFill>
                <a:latin typeface="Raleway"/>
                <a:ea typeface="Raleway"/>
                <a:cs typeface="Raleway"/>
                <a:sym typeface="Raleway"/>
              </a:rPr>
              <a:t>Methodology</a:t>
            </a:r>
            <a:endParaRPr b="1" i="0" sz="3400" u="none" cap="none" strike="noStrike">
              <a:solidFill>
                <a:srgbClr val="E6B8AF"/>
              </a:solidFill>
              <a:latin typeface="Raleway"/>
              <a:ea typeface="Raleway"/>
              <a:cs typeface="Raleway"/>
              <a:sym typeface="Raleway"/>
            </a:endParaRPr>
          </a:p>
        </p:txBody>
      </p:sp>
      <p:sp>
        <p:nvSpPr>
          <p:cNvPr id="217" name="Google Shape;217;p32"/>
          <p:cNvSpPr txBox="1"/>
          <p:nvPr>
            <p:ph idx="4294967295" type="body"/>
          </p:nvPr>
        </p:nvSpPr>
        <p:spPr>
          <a:xfrm>
            <a:off x="1024675" y="1216725"/>
            <a:ext cx="7142700" cy="3327900"/>
          </a:xfrm>
          <a:prstGeom prst="rect">
            <a:avLst/>
          </a:prstGeom>
          <a:noFill/>
          <a:ln>
            <a:noFill/>
          </a:ln>
        </p:spPr>
        <p:txBody>
          <a:bodyPr anchorCtr="0" anchor="t" bIns="91425" lIns="91425" spcFirstLastPara="1" rIns="91425" wrap="square" tIns="91425">
            <a:noAutofit/>
          </a:bodyPr>
          <a:lstStyle/>
          <a:p>
            <a:pPr indent="0" lvl="0" marL="0" rtl="0" algn="l">
              <a:lnSpc>
                <a:spcPct val="106000"/>
              </a:lnSpc>
              <a:spcBef>
                <a:spcPts val="1200"/>
              </a:spcBef>
              <a:spcAft>
                <a:spcPts val="0"/>
              </a:spcAft>
              <a:buSzPts val="1800"/>
              <a:buNone/>
            </a:pPr>
            <a:r>
              <a:rPr b="1" lang="en" sz="2250" u="sng">
                <a:solidFill>
                  <a:srgbClr val="666666"/>
                </a:solidFill>
                <a:highlight>
                  <a:srgbClr val="FFFFFF"/>
                </a:highlight>
              </a:rPr>
              <a:t>Style</a:t>
            </a:r>
            <a:r>
              <a:rPr b="1" lang="en" sz="2250" u="sng">
                <a:solidFill>
                  <a:srgbClr val="666666"/>
                </a:solidFill>
                <a:highlight>
                  <a:srgbClr val="FFFFFF"/>
                </a:highlight>
              </a:rPr>
              <a:t> Loss</a:t>
            </a:r>
            <a:endParaRPr b="1" sz="2250" u="sng">
              <a:solidFill>
                <a:srgbClr val="666666"/>
              </a:solidFill>
              <a:highlight>
                <a:srgbClr val="FFFFFF"/>
              </a:highlight>
            </a:endParaRPr>
          </a:p>
          <a:p>
            <a:pPr indent="0" lvl="0" marL="0" rtl="0" algn="l">
              <a:lnSpc>
                <a:spcPct val="106000"/>
              </a:lnSpc>
              <a:spcBef>
                <a:spcPts val="1200"/>
              </a:spcBef>
              <a:spcAft>
                <a:spcPts val="0"/>
              </a:spcAft>
              <a:buSzPts val="1800"/>
              <a:buNone/>
            </a:pPr>
            <a:r>
              <a:rPr lang="en" sz="1750">
                <a:solidFill>
                  <a:srgbClr val="000000"/>
                </a:solidFill>
                <a:highlight>
                  <a:srgbClr val="FFFFFF"/>
                </a:highlight>
              </a:rPr>
              <a:t> </a:t>
            </a:r>
            <a:r>
              <a:rPr lang="en" sz="1550">
                <a:solidFill>
                  <a:srgbClr val="000000"/>
                </a:solidFill>
                <a:highlight>
                  <a:srgbClr val="FFFFFF"/>
                </a:highlight>
              </a:rPr>
              <a:t>The style information is measured as the amount of correlation present between the </a:t>
            </a:r>
            <a:r>
              <a:rPr b="1" lang="en" sz="1550">
                <a:solidFill>
                  <a:srgbClr val="000000"/>
                </a:solidFill>
                <a:highlight>
                  <a:srgbClr val="FFFFFF"/>
                </a:highlight>
              </a:rPr>
              <a:t>feature maps</a:t>
            </a:r>
            <a:r>
              <a:rPr lang="en" sz="1550">
                <a:solidFill>
                  <a:srgbClr val="000000"/>
                </a:solidFill>
                <a:highlight>
                  <a:srgbClr val="FFFFFF"/>
                </a:highlight>
              </a:rPr>
              <a:t> per layer. Here we use the </a:t>
            </a:r>
            <a:r>
              <a:rPr b="1" lang="en" sz="1550">
                <a:solidFill>
                  <a:srgbClr val="000000"/>
                </a:solidFill>
                <a:highlight>
                  <a:srgbClr val="FFFFFF"/>
                </a:highlight>
              </a:rPr>
              <a:t>Gram Matrix </a:t>
            </a:r>
            <a:r>
              <a:rPr lang="en" sz="1550">
                <a:solidFill>
                  <a:srgbClr val="000000"/>
                </a:solidFill>
                <a:highlight>
                  <a:srgbClr val="FFFFFF"/>
                </a:highlight>
              </a:rPr>
              <a:t>for computing style loss.</a:t>
            </a:r>
            <a:endParaRPr sz="1550">
              <a:solidFill>
                <a:srgbClr val="000000"/>
              </a:solidFill>
              <a:highlight>
                <a:srgbClr val="FFFFFF"/>
              </a:highlight>
            </a:endParaRPr>
          </a:p>
          <a:p>
            <a:pPr indent="0" lvl="0" marL="0" rtl="0" algn="l">
              <a:lnSpc>
                <a:spcPct val="106000"/>
              </a:lnSpc>
              <a:spcBef>
                <a:spcPts val="1200"/>
              </a:spcBef>
              <a:spcAft>
                <a:spcPts val="0"/>
              </a:spcAft>
              <a:buSzPts val="1800"/>
              <a:buNone/>
            </a:pPr>
            <a:r>
              <a:rPr b="1" lang="en" sz="2250" u="sng">
                <a:solidFill>
                  <a:srgbClr val="666666"/>
                </a:solidFill>
                <a:highlight>
                  <a:srgbClr val="FFFFFF"/>
                </a:highlight>
              </a:rPr>
              <a:t>Gram Matrix</a:t>
            </a:r>
            <a:endParaRPr b="1" sz="2250" u="sng">
              <a:solidFill>
                <a:srgbClr val="666666"/>
              </a:solidFill>
              <a:highlight>
                <a:srgbClr val="FFFFFF"/>
              </a:highlight>
            </a:endParaRPr>
          </a:p>
          <a:p>
            <a:pPr indent="0" lvl="0" marL="0" rtl="0" algn="l">
              <a:lnSpc>
                <a:spcPct val="106000"/>
              </a:lnSpc>
              <a:spcBef>
                <a:spcPts val="1200"/>
              </a:spcBef>
              <a:spcAft>
                <a:spcPts val="0"/>
              </a:spcAft>
              <a:buSzPts val="1800"/>
              <a:buNone/>
            </a:pPr>
            <a:r>
              <a:rPr lang="en" sz="1550">
                <a:solidFill>
                  <a:srgbClr val="000000"/>
                </a:solidFill>
                <a:highlight>
                  <a:srgbClr val="FFFFFF"/>
                </a:highlight>
              </a:rPr>
              <a:t>Gram matrix is the measure by which we capture the distribution of features over a set of feature maps in a given layer. So while you are basically computing or minimizing the style loss you are making the level of distribution of features the same in both of the styles and generated images.</a:t>
            </a:r>
            <a:endParaRPr sz="2150">
              <a:solidFill>
                <a:srgbClr val="000000"/>
              </a:solidFill>
              <a:highlight>
                <a:srgbClr val="FFFFFF"/>
              </a:highlight>
            </a:endParaRPr>
          </a:p>
          <a:p>
            <a:pPr indent="0" lvl="0" marL="0" rtl="0" algn="l">
              <a:lnSpc>
                <a:spcPct val="106000"/>
              </a:lnSpc>
              <a:spcBef>
                <a:spcPts val="1200"/>
              </a:spcBef>
              <a:spcAft>
                <a:spcPts val="0"/>
              </a:spcAft>
              <a:buSzPts val="1800"/>
              <a:buNone/>
            </a:pPr>
            <a:r>
              <a:t/>
            </a:r>
            <a:endParaRPr b="1" sz="1450" u="sng">
              <a:solidFill>
                <a:srgbClr val="666666"/>
              </a:solidFill>
              <a:highlight>
                <a:srgbClr val="FFFFFF"/>
              </a:highlight>
            </a:endParaRPr>
          </a:p>
          <a:p>
            <a:pPr indent="0" lvl="0" marL="0" rtl="0" algn="l">
              <a:lnSpc>
                <a:spcPct val="106000"/>
              </a:lnSpc>
              <a:spcBef>
                <a:spcPts val="1200"/>
              </a:spcBef>
              <a:spcAft>
                <a:spcPts val="0"/>
              </a:spcAft>
              <a:buSzPts val="1800"/>
              <a:buNone/>
            </a:pPr>
            <a:r>
              <a:t/>
            </a:r>
            <a:endParaRPr b="1" sz="1750">
              <a:solidFill>
                <a:srgbClr val="000000"/>
              </a:solidFill>
              <a:highlight>
                <a:srgbClr val="FFFFFF"/>
              </a:highlight>
            </a:endParaRPr>
          </a:p>
          <a:p>
            <a:pPr indent="0" lvl="0" marL="457200" rtl="0" algn="l">
              <a:lnSpc>
                <a:spcPct val="115000"/>
              </a:lnSpc>
              <a:spcBef>
                <a:spcPts val="1000"/>
              </a:spcBef>
              <a:spcAft>
                <a:spcPts val="1000"/>
              </a:spcAft>
              <a:buSzPts val="1800"/>
              <a:buNone/>
            </a:pPr>
            <a:br>
              <a:rPr lang="en" sz="1400">
                <a:latin typeface="Raleway"/>
                <a:ea typeface="Raleway"/>
                <a:cs typeface="Raleway"/>
                <a:sym typeface="Raleway"/>
              </a:rPr>
            </a:br>
            <a:endParaRPr sz="1200">
              <a:solidFill>
                <a:schemeClr val="dk2"/>
              </a:solidFill>
              <a:latin typeface="Raleway"/>
              <a:ea typeface="Raleway"/>
              <a:cs typeface="Raleway"/>
              <a:sym typeface="Ralewa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9999"/>
        </a:solidFill>
      </p:bgPr>
    </p:bg>
    <p:spTree>
      <p:nvGrpSpPr>
        <p:cNvPr id="221" name="Shape 221"/>
        <p:cNvGrpSpPr/>
        <p:nvPr/>
      </p:nvGrpSpPr>
      <p:grpSpPr>
        <a:xfrm>
          <a:off x="0" y="0"/>
          <a:ext cx="0" cy="0"/>
          <a:chOff x="0" y="0"/>
          <a:chExt cx="0" cy="0"/>
        </a:xfrm>
      </p:grpSpPr>
      <p:pic>
        <p:nvPicPr>
          <p:cNvPr id="222" name="Google Shape;222;p33"/>
          <p:cNvPicPr preferRelativeResize="0"/>
          <p:nvPr/>
        </p:nvPicPr>
        <p:blipFill rotWithShape="1">
          <a:blip r:embed="rId3">
            <a:alphaModFix/>
          </a:blip>
          <a:srcRect b="0" l="0" r="0" t="0"/>
          <a:stretch/>
        </p:blipFill>
        <p:spPr>
          <a:xfrm>
            <a:off x="462100" y="212950"/>
            <a:ext cx="8307975" cy="4818049"/>
          </a:xfrm>
          <a:prstGeom prst="rect">
            <a:avLst/>
          </a:prstGeom>
          <a:noFill/>
          <a:ln>
            <a:noFill/>
          </a:ln>
        </p:spPr>
      </p:pic>
      <p:sp>
        <p:nvSpPr>
          <p:cNvPr id="223" name="Google Shape;223;p33"/>
          <p:cNvSpPr txBox="1"/>
          <p:nvPr/>
        </p:nvSpPr>
        <p:spPr>
          <a:xfrm>
            <a:off x="958275" y="454122"/>
            <a:ext cx="3432900" cy="762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3400"/>
              <a:buFont typeface="Arial"/>
              <a:buNone/>
            </a:pPr>
            <a:r>
              <a:rPr b="1" lang="en" sz="3400">
                <a:solidFill>
                  <a:srgbClr val="E6B8AF"/>
                </a:solidFill>
                <a:latin typeface="Raleway"/>
                <a:ea typeface="Raleway"/>
                <a:cs typeface="Raleway"/>
                <a:sym typeface="Raleway"/>
              </a:rPr>
              <a:t>Methodology</a:t>
            </a:r>
            <a:endParaRPr b="1" i="0" sz="3400" u="none" cap="none" strike="noStrike">
              <a:solidFill>
                <a:srgbClr val="E6B8AF"/>
              </a:solidFill>
              <a:latin typeface="Raleway"/>
              <a:ea typeface="Raleway"/>
              <a:cs typeface="Raleway"/>
              <a:sym typeface="Raleway"/>
            </a:endParaRPr>
          </a:p>
        </p:txBody>
      </p:sp>
      <p:sp>
        <p:nvSpPr>
          <p:cNvPr id="224" name="Google Shape;224;p33"/>
          <p:cNvSpPr txBox="1"/>
          <p:nvPr>
            <p:ph idx="4294967295" type="body"/>
          </p:nvPr>
        </p:nvSpPr>
        <p:spPr>
          <a:xfrm>
            <a:off x="1024675" y="1216725"/>
            <a:ext cx="7142700" cy="3327900"/>
          </a:xfrm>
          <a:prstGeom prst="rect">
            <a:avLst/>
          </a:prstGeom>
          <a:noFill/>
          <a:ln>
            <a:noFill/>
          </a:ln>
        </p:spPr>
        <p:txBody>
          <a:bodyPr anchorCtr="0" anchor="t" bIns="91425" lIns="91425" spcFirstLastPara="1" rIns="91425" wrap="square" tIns="91425">
            <a:noAutofit/>
          </a:bodyPr>
          <a:lstStyle/>
          <a:p>
            <a:pPr indent="0" lvl="0" marL="0" rtl="0" algn="l">
              <a:lnSpc>
                <a:spcPct val="106000"/>
              </a:lnSpc>
              <a:spcBef>
                <a:spcPts val="1200"/>
              </a:spcBef>
              <a:spcAft>
                <a:spcPts val="0"/>
              </a:spcAft>
              <a:buSzPts val="1800"/>
              <a:buNone/>
            </a:pPr>
            <a:r>
              <a:rPr b="1" lang="en" sz="2250" u="sng">
                <a:solidFill>
                  <a:srgbClr val="666666"/>
                </a:solidFill>
                <a:highlight>
                  <a:srgbClr val="FFFFFF"/>
                </a:highlight>
              </a:rPr>
              <a:t>Style Loss</a:t>
            </a:r>
            <a:endParaRPr b="1" sz="2250" u="sng">
              <a:solidFill>
                <a:srgbClr val="666666"/>
              </a:solidFill>
              <a:highlight>
                <a:srgbClr val="FFFFFF"/>
              </a:highlight>
            </a:endParaRPr>
          </a:p>
          <a:p>
            <a:pPr indent="0" lvl="0" marL="0" rtl="0" algn="l">
              <a:lnSpc>
                <a:spcPct val="106000"/>
              </a:lnSpc>
              <a:spcBef>
                <a:spcPts val="1200"/>
              </a:spcBef>
              <a:spcAft>
                <a:spcPts val="0"/>
              </a:spcAft>
              <a:buSzPts val="1800"/>
              <a:buNone/>
            </a:pPr>
            <a:r>
              <a:t/>
            </a:r>
            <a:endParaRPr sz="2150">
              <a:solidFill>
                <a:srgbClr val="000000"/>
              </a:solidFill>
              <a:highlight>
                <a:srgbClr val="FFFFFF"/>
              </a:highlight>
            </a:endParaRPr>
          </a:p>
          <a:p>
            <a:pPr indent="0" lvl="0" marL="0" rtl="0" algn="l">
              <a:lnSpc>
                <a:spcPct val="106000"/>
              </a:lnSpc>
              <a:spcBef>
                <a:spcPts val="1200"/>
              </a:spcBef>
              <a:spcAft>
                <a:spcPts val="0"/>
              </a:spcAft>
              <a:buSzPts val="1800"/>
              <a:buNone/>
            </a:pPr>
            <a:r>
              <a:t/>
            </a:r>
            <a:endParaRPr b="1" sz="1450" u="sng">
              <a:solidFill>
                <a:srgbClr val="666666"/>
              </a:solidFill>
              <a:highlight>
                <a:srgbClr val="FFFFFF"/>
              </a:highlight>
            </a:endParaRPr>
          </a:p>
          <a:p>
            <a:pPr indent="0" lvl="0" marL="0" rtl="0" algn="l">
              <a:lnSpc>
                <a:spcPct val="106000"/>
              </a:lnSpc>
              <a:spcBef>
                <a:spcPts val="1200"/>
              </a:spcBef>
              <a:spcAft>
                <a:spcPts val="0"/>
              </a:spcAft>
              <a:buSzPts val="1800"/>
              <a:buNone/>
            </a:pPr>
            <a:r>
              <a:t/>
            </a:r>
            <a:endParaRPr b="1" sz="1750">
              <a:solidFill>
                <a:srgbClr val="000000"/>
              </a:solidFill>
              <a:highlight>
                <a:srgbClr val="FFFFFF"/>
              </a:highlight>
            </a:endParaRPr>
          </a:p>
          <a:p>
            <a:pPr indent="0" lvl="0" marL="457200" rtl="0" algn="l">
              <a:lnSpc>
                <a:spcPct val="115000"/>
              </a:lnSpc>
              <a:spcBef>
                <a:spcPts val="1000"/>
              </a:spcBef>
              <a:spcAft>
                <a:spcPts val="1000"/>
              </a:spcAft>
              <a:buSzPts val="1800"/>
              <a:buNone/>
            </a:pPr>
            <a:br>
              <a:rPr lang="en" sz="1400">
                <a:latin typeface="Raleway"/>
                <a:ea typeface="Raleway"/>
                <a:cs typeface="Raleway"/>
                <a:sym typeface="Raleway"/>
              </a:rPr>
            </a:br>
            <a:endParaRPr sz="1200">
              <a:solidFill>
                <a:schemeClr val="dk2"/>
              </a:solidFill>
              <a:latin typeface="Raleway"/>
              <a:ea typeface="Raleway"/>
              <a:cs typeface="Raleway"/>
              <a:sym typeface="Raleway"/>
            </a:endParaRPr>
          </a:p>
        </p:txBody>
      </p:sp>
      <p:pic>
        <p:nvPicPr>
          <p:cNvPr id="225" name="Google Shape;225;p33"/>
          <p:cNvPicPr preferRelativeResize="0"/>
          <p:nvPr/>
        </p:nvPicPr>
        <p:blipFill>
          <a:blip r:embed="rId4">
            <a:alphaModFix/>
          </a:blip>
          <a:stretch>
            <a:fillRect/>
          </a:stretch>
        </p:blipFill>
        <p:spPr>
          <a:xfrm>
            <a:off x="2632425" y="1419075"/>
            <a:ext cx="4661006" cy="31255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9999"/>
        </a:solidFill>
      </p:bgPr>
    </p:bg>
    <p:spTree>
      <p:nvGrpSpPr>
        <p:cNvPr id="229" name="Shape 229"/>
        <p:cNvGrpSpPr/>
        <p:nvPr/>
      </p:nvGrpSpPr>
      <p:grpSpPr>
        <a:xfrm>
          <a:off x="0" y="0"/>
          <a:ext cx="0" cy="0"/>
          <a:chOff x="0" y="0"/>
          <a:chExt cx="0" cy="0"/>
        </a:xfrm>
      </p:grpSpPr>
      <p:pic>
        <p:nvPicPr>
          <p:cNvPr id="230" name="Google Shape;230;p34"/>
          <p:cNvPicPr preferRelativeResize="0"/>
          <p:nvPr/>
        </p:nvPicPr>
        <p:blipFill rotWithShape="1">
          <a:blip r:embed="rId3">
            <a:alphaModFix/>
          </a:blip>
          <a:srcRect b="0" l="0" r="0" t="0"/>
          <a:stretch/>
        </p:blipFill>
        <p:spPr>
          <a:xfrm>
            <a:off x="462100" y="212950"/>
            <a:ext cx="8307975" cy="4818049"/>
          </a:xfrm>
          <a:prstGeom prst="rect">
            <a:avLst/>
          </a:prstGeom>
          <a:noFill/>
          <a:ln>
            <a:noFill/>
          </a:ln>
        </p:spPr>
      </p:pic>
      <p:sp>
        <p:nvSpPr>
          <p:cNvPr id="231" name="Google Shape;231;p34"/>
          <p:cNvSpPr txBox="1"/>
          <p:nvPr/>
        </p:nvSpPr>
        <p:spPr>
          <a:xfrm>
            <a:off x="958275" y="454122"/>
            <a:ext cx="3432900" cy="762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3400"/>
              <a:buFont typeface="Arial"/>
              <a:buNone/>
            </a:pPr>
            <a:r>
              <a:rPr b="1" lang="en" sz="3400">
                <a:solidFill>
                  <a:srgbClr val="E6B8AF"/>
                </a:solidFill>
                <a:latin typeface="Raleway"/>
                <a:ea typeface="Raleway"/>
                <a:cs typeface="Raleway"/>
                <a:sym typeface="Raleway"/>
              </a:rPr>
              <a:t>Methodology</a:t>
            </a:r>
            <a:endParaRPr b="1" i="0" sz="3400" u="none" cap="none" strike="noStrike">
              <a:solidFill>
                <a:srgbClr val="E6B8AF"/>
              </a:solidFill>
              <a:latin typeface="Raleway"/>
              <a:ea typeface="Raleway"/>
              <a:cs typeface="Raleway"/>
              <a:sym typeface="Raleway"/>
            </a:endParaRPr>
          </a:p>
        </p:txBody>
      </p:sp>
      <p:sp>
        <p:nvSpPr>
          <p:cNvPr id="232" name="Google Shape;232;p34"/>
          <p:cNvSpPr txBox="1"/>
          <p:nvPr>
            <p:ph idx="4294967295" type="body"/>
          </p:nvPr>
        </p:nvSpPr>
        <p:spPr>
          <a:xfrm>
            <a:off x="1024675" y="1298000"/>
            <a:ext cx="7142700" cy="3246600"/>
          </a:xfrm>
          <a:prstGeom prst="rect">
            <a:avLst/>
          </a:prstGeom>
          <a:noFill/>
          <a:ln>
            <a:noFill/>
          </a:ln>
        </p:spPr>
        <p:txBody>
          <a:bodyPr anchorCtr="0" anchor="t" bIns="91425" lIns="91425" spcFirstLastPara="1" rIns="91425" wrap="square" tIns="91425">
            <a:noAutofit/>
          </a:bodyPr>
          <a:lstStyle/>
          <a:p>
            <a:pPr indent="0" lvl="0" marL="0" rtl="0" algn="l">
              <a:lnSpc>
                <a:spcPct val="106000"/>
              </a:lnSpc>
              <a:spcBef>
                <a:spcPts val="1200"/>
              </a:spcBef>
              <a:spcAft>
                <a:spcPts val="0"/>
              </a:spcAft>
              <a:buSzPts val="1800"/>
              <a:buNone/>
            </a:pPr>
            <a:r>
              <a:rPr b="1" lang="en" sz="2250" u="sng">
                <a:solidFill>
                  <a:srgbClr val="666666"/>
                </a:solidFill>
                <a:highlight>
                  <a:srgbClr val="FFFFFF"/>
                </a:highlight>
              </a:rPr>
              <a:t>Final Loss</a:t>
            </a:r>
            <a:endParaRPr b="1" sz="2250" u="sng">
              <a:solidFill>
                <a:srgbClr val="666666"/>
              </a:solidFill>
              <a:highlight>
                <a:srgbClr val="FFFFFF"/>
              </a:highlight>
            </a:endParaRPr>
          </a:p>
          <a:p>
            <a:pPr indent="0" lvl="0" marL="0" rtl="0" algn="l">
              <a:lnSpc>
                <a:spcPct val="106000"/>
              </a:lnSpc>
              <a:spcBef>
                <a:spcPts val="1200"/>
              </a:spcBef>
              <a:spcAft>
                <a:spcPts val="0"/>
              </a:spcAft>
              <a:buSzPts val="1800"/>
              <a:buNone/>
            </a:pPr>
            <a:r>
              <a:rPr lang="en" sz="1750">
                <a:solidFill>
                  <a:srgbClr val="000000"/>
                </a:solidFill>
                <a:highlight>
                  <a:srgbClr val="FFFFFF"/>
                </a:highlight>
              </a:rPr>
              <a:t>we will compute a </a:t>
            </a:r>
            <a:r>
              <a:rPr b="1" lang="en" sz="1750">
                <a:solidFill>
                  <a:srgbClr val="000000"/>
                </a:solidFill>
                <a:highlight>
                  <a:srgbClr val="FFFFFF"/>
                </a:highlight>
              </a:rPr>
              <a:t>weighted summation</a:t>
            </a:r>
            <a:r>
              <a:rPr lang="en" sz="1750">
                <a:solidFill>
                  <a:srgbClr val="000000"/>
                </a:solidFill>
                <a:highlight>
                  <a:srgbClr val="FFFFFF"/>
                </a:highlight>
              </a:rPr>
              <a:t> of both the computed content and style losses to calculate the final loss.</a:t>
            </a:r>
            <a:endParaRPr sz="1750">
              <a:solidFill>
                <a:srgbClr val="000000"/>
              </a:solidFill>
              <a:highlight>
                <a:srgbClr val="FFFFFF"/>
              </a:highlight>
            </a:endParaRPr>
          </a:p>
          <a:p>
            <a:pPr indent="0" lvl="0" marL="0" rtl="0" algn="l">
              <a:lnSpc>
                <a:spcPct val="106000"/>
              </a:lnSpc>
              <a:spcBef>
                <a:spcPts val="1200"/>
              </a:spcBef>
              <a:spcAft>
                <a:spcPts val="0"/>
              </a:spcAft>
              <a:buSzPts val="1800"/>
              <a:buNone/>
            </a:pPr>
            <a:r>
              <a:t/>
            </a:r>
            <a:endParaRPr sz="1750">
              <a:solidFill>
                <a:srgbClr val="000000"/>
              </a:solidFill>
              <a:highlight>
                <a:srgbClr val="FFFFFF"/>
              </a:highlight>
            </a:endParaRPr>
          </a:p>
          <a:p>
            <a:pPr indent="0" lvl="0" marL="457200" rtl="0" algn="l">
              <a:lnSpc>
                <a:spcPct val="115000"/>
              </a:lnSpc>
              <a:spcBef>
                <a:spcPts val="1000"/>
              </a:spcBef>
              <a:spcAft>
                <a:spcPts val="0"/>
              </a:spcAft>
              <a:buSzPts val="1800"/>
              <a:buNone/>
            </a:pPr>
            <a:r>
              <a:t/>
            </a:r>
            <a:endParaRPr sz="1400">
              <a:latin typeface="Raleway"/>
              <a:ea typeface="Raleway"/>
              <a:cs typeface="Raleway"/>
              <a:sym typeface="Raleway"/>
            </a:endParaRPr>
          </a:p>
          <a:p>
            <a:pPr indent="0" lvl="0" marL="0" rtl="0" algn="l">
              <a:lnSpc>
                <a:spcPct val="115000"/>
              </a:lnSpc>
              <a:spcBef>
                <a:spcPts val="1000"/>
              </a:spcBef>
              <a:spcAft>
                <a:spcPts val="1000"/>
              </a:spcAft>
              <a:buSzPts val="1800"/>
              <a:buNone/>
            </a:pPr>
            <a:r>
              <a:rPr lang="en" sz="1750">
                <a:solidFill>
                  <a:srgbClr val="000000"/>
                </a:solidFill>
                <a:highlight>
                  <a:srgbClr val="FFFFFF"/>
                </a:highlight>
              </a:rPr>
              <a:t>Finally, we would have to define an </a:t>
            </a:r>
            <a:r>
              <a:rPr b="1" lang="en" sz="1750">
                <a:solidFill>
                  <a:srgbClr val="000000"/>
                </a:solidFill>
                <a:highlight>
                  <a:srgbClr val="FFFFFF"/>
                </a:highlight>
              </a:rPr>
              <a:t>optimizer</a:t>
            </a:r>
            <a:r>
              <a:rPr lang="en" sz="1750">
                <a:solidFill>
                  <a:srgbClr val="000000"/>
                </a:solidFill>
                <a:highlight>
                  <a:srgbClr val="FFFFFF"/>
                </a:highlight>
              </a:rPr>
              <a:t>(Adam or SGD) that would optimize the loss of the network.</a:t>
            </a:r>
            <a:br>
              <a:rPr lang="en" sz="1400">
                <a:latin typeface="Raleway"/>
                <a:ea typeface="Raleway"/>
                <a:cs typeface="Raleway"/>
                <a:sym typeface="Raleway"/>
              </a:rPr>
            </a:br>
            <a:endParaRPr sz="1200">
              <a:solidFill>
                <a:schemeClr val="dk2"/>
              </a:solidFill>
              <a:latin typeface="Raleway"/>
              <a:ea typeface="Raleway"/>
              <a:cs typeface="Raleway"/>
              <a:sym typeface="Raleway"/>
            </a:endParaRPr>
          </a:p>
        </p:txBody>
      </p:sp>
      <p:pic>
        <p:nvPicPr>
          <p:cNvPr id="233" name="Google Shape;233;p34"/>
          <p:cNvPicPr preferRelativeResize="0"/>
          <p:nvPr/>
        </p:nvPicPr>
        <p:blipFill>
          <a:blip r:embed="rId4">
            <a:alphaModFix/>
          </a:blip>
          <a:stretch>
            <a:fillRect/>
          </a:stretch>
        </p:blipFill>
        <p:spPr>
          <a:xfrm>
            <a:off x="1962350" y="2571750"/>
            <a:ext cx="5267325" cy="762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237" name="Shape 237"/>
        <p:cNvGrpSpPr/>
        <p:nvPr/>
      </p:nvGrpSpPr>
      <p:grpSpPr>
        <a:xfrm>
          <a:off x="0" y="0"/>
          <a:ext cx="0" cy="0"/>
          <a:chOff x="0" y="0"/>
          <a:chExt cx="0" cy="0"/>
        </a:xfrm>
      </p:grpSpPr>
      <p:pic>
        <p:nvPicPr>
          <p:cNvPr id="238" name="Google Shape;238;p35"/>
          <p:cNvPicPr preferRelativeResize="0"/>
          <p:nvPr/>
        </p:nvPicPr>
        <p:blipFill rotWithShape="1">
          <a:blip r:embed="rId3">
            <a:alphaModFix/>
          </a:blip>
          <a:srcRect b="0" l="0" r="0" t="0"/>
          <a:stretch/>
        </p:blipFill>
        <p:spPr>
          <a:xfrm>
            <a:off x="462100" y="212950"/>
            <a:ext cx="8307975" cy="4818049"/>
          </a:xfrm>
          <a:prstGeom prst="rect">
            <a:avLst/>
          </a:prstGeom>
          <a:noFill/>
          <a:ln>
            <a:noFill/>
          </a:ln>
        </p:spPr>
      </p:pic>
      <p:sp>
        <p:nvSpPr>
          <p:cNvPr id="239" name="Google Shape;239;p35"/>
          <p:cNvSpPr txBox="1"/>
          <p:nvPr/>
        </p:nvSpPr>
        <p:spPr>
          <a:xfrm>
            <a:off x="958275" y="454122"/>
            <a:ext cx="3432900" cy="762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3400"/>
              <a:buFont typeface="Arial"/>
              <a:buNone/>
            </a:pPr>
            <a:r>
              <a:rPr b="1" lang="en" sz="3400">
                <a:solidFill>
                  <a:srgbClr val="434343"/>
                </a:solidFill>
                <a:latin typeface="Raleway"/>
                <a:ea typeface="Raleway"/>
                <a:cs typeface="Raleway"/>
                <a:sym typeface="Raleway"/>
              </a:rPr>
              <a:t>Results</a:t>
            </a:r>
            <a:endParaRPr b="1" i="0" sz="3400" u="none" cap="none" strike="noStrike">
              <a:solidFill>
                <a:srgbClr val="434343"/>
              </a:solidFill>
              <a:latin typeface="Raleway"/>
              <a:ea typeface="Raleway"/>
              <a:cs typeface="Raleway"/>
              <a:sym typeface="Raleway"/>
            </a:endParaRPr>
          </a:p>
        </p:txBody>
      </p:sp>
      <p:sp>
        <p:nvSpPr>
          <p:cNvPr id="240" name="Google Shape;240;p35"/>
          <p:cNvSpPr txBox="1"/>
          <p:nvPr>
            <p:ph idx="4294967295" type="body"/>
          </p:nvPr>
        </p:nvSpPr>
        <p:spPr>
          <a:xfrm>
            <a:off x="1024675" y="1298000"/>
            <a:ext cx="7142700" cy="324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1000"/>
              </a:spcAft>
              <a:buSzPts val="1800"/>
              <a:buNone/>
            </a:pPr>
            <a:br>
              <a:rPr lang="en" sz="1400">
                <a:latin typeface="Raleway"/>
                <a:ea typeface="Raleway"/>
                <a:cs typeface="Raleway"/>
                <a:sym typeface="Raleway"/>
              </a:rPr>
            </a:br>
            <a:endParaRPr sz="1200">
              <a:solidFill>
                <a:schemeClr val="dk2"/>
              </a:solidFill>
              <a:latin typeface="Raleway"/>
              <a:ea typeface="Raleway"/>
              <a:cs typeface="Raleway"/>
              <a:sym typeface="Raleway"/>
            </a:endParaRPr>
          </a:p>
        </p:txBody>
      </p:sp>
      <p:pic>
        <p:nvPicPr>
          <p:cNvPr id="241" name="Google Shape;241;p35"/>
          <p:cNvPicPr preferRelativeResize="0"/>
          <p:nvPr/>
        </p:nvPicPr>
        <p:blipFill>
          <a:blip r:embed="rId4">
            <a:alphaModFix/>
          </a:blip>
          <a:stretch>
            <a:fillRect/>
          </a:stretch>
        </p:blipFill>
        <p:spPr>
          <a:xfrm>
            <a:off x="1549639" y="1216725"/>
            <a:ext cx="6044711" cy="3026675"/>
          </a:xfrm>
          <a:prstGeom prst="rect">
            <a:avLst/>
          </a:prstGeom>
          <a:noFill/>
          <a:ln>
            <a:noFill/>
          </a:ln>
        </p:spPr>
      </p:pic>
      <p:sp>
        <p:nvSpPr>
          <p:cNvPr id="242" name="Google Shape;242;p35"/>
          <p:cNvSpPr txBox="1"/>
          <p:nvPr/>
        </p:nvSpPr>
        <p:spPr>
          <a:xfrm>
            <a:off x="1552750" y="4294325"/>
            <a:ext cx="60447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                     </a:t>
            </a:r>
            <a:r>
              <a:rPr b="1" lang="en">
                <a:latin typeface="Lato"/>
                <a:ea typeface="Lato"/>
                <a:cs typeface="Lato"/>
                <a:sym typeface="Lato"/>
              </a:rPr>
              <a:t>Content Image                                                             Style Image</a:t>
            </a:r>
            <a:endParaRPr b="1">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246" name="Shape 246"/>
        <p:cNvGrpSpPr/>
        <p:nvPr/>
      </p:nvGrpSpPr>
      <p:grpSpPr>
        <a:xfrm>
          <a:off x="0" y="0"/>
          <a:ext cx="0" cy="0"/>
          <a:chOff x="0" y="0"/>
          <a:chExt cx="0" cy="0"/>
        </a:xfrm>
      </p:grpSpPr>
      <p:pic>
        <p:nvPicPr>
          <p:cNvPr id="247" name="Google Shape;247;p36"/>
          <p:cNvPicPr preferRelativeResize="0"/>
          <p:nvPr/>
        </p:nvPicPr>
        <p:blipFill rotWithShape="1">
          <a:blip r:embed="rId3">
            <a:alphaModFix/>
          </a:blip>
          <a:srcRect b="0" l="0" r="0" t="0"/>
          <a:stretch/>
        </p:blipFill>
        <p:spPr>
          <a:xfrm>
            <a:off x="462100" y="212950"/>
            <a:ext cx="8307975" cy="4818049"/>
          </a:xfrm>
          <a:prstGeom prst="rect">
            <a:avLst/>
          </a:prstGeom>
          <a:noFill/>
          <a:ln>
            <a:noFill/>
          </a:ln>
        </p:spPr>
      </p:pic>
      <p:sp>
        <p:nvSpPr>
          <p:cNvPr id="248" name="Google Shape;248;p36"/>
          <p:cNvSpPr txBox="1"/>
          <p:nvPr/>
        </p:nvSpPr>
        <p:spPr>
          <a:xfrm>
            <a:off x="958275" y="454122"/>
            <a:ext cx="3432900" cy="762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3400"/>
              <a:buFont typeface="Arial"/>
              <a:buNone/>
            </a:pPr>
            <a:r>
              <a:rPr b="1" lang="en" sz="3400">
                <a:solidFill>
                  <a:srgbClr val="434343"/>
                </a:solidFill>
                <a:latin typeface="Raleway"/>
                <a:ea typeface="Raleway"/>
                <a:cs typeface="Raleway"/>
                <a:sym typeface="Raleway"/>
              </a:rPr>
              <a:t>Results</a:t>
            </a:r>
            <a:endParaRPr b="1" i="0" sz="3400" u="none" cap="none" strike="noStrike">
              <a:solidFill>
                <a:srgbClr val="434343"/>
              </a:solidFill>
              <a:latin typeface="Raleway"/>
              <a:ea typeface="Raleway"/>
              <a:cs typeface="Raleway"/>
              <a:sym typeface="Raleway"/>
            </a:endParaRPr>
          </a:p>
        </p:txBody>
      </p:sp>
      <p:sp>
        <p:nvSpPr>
          <p:cNvPr id="249" name="Google Shape;249;p36"/>
          <p:cNvSpPr txBox="1"/>
          <p:nvPr>
            <p:ph idx="4294967295" type="body"/>
          </p:nvPr>
        </p:nvSpPr>
        <p:spPr>
          <a:xfrm>
            <a:off x="1024675" y="1298000"/>
            <a:ext cx="7142700" cy="324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1000"/>
              </a:spcAft>
              <a:buSzPts val="1800"/>
              <a:buNone/>
            </a:pPr>
            <a:br>
              <a:rPr lang="en" sz="1400">
                <a:latin typeface="Raleway"/>
                <a:ea typeface="Raleway"/>
                <a:cs typeface="Raleway"/>
                <a:sym typeface="Raleway"/>
              </a:rPr>
            </a:br>
            <a:endParaRPr sz="1200">
              <a:solidFill>
                <a:schemeClr val="dk2"/>
              </a:solidFill>
              <a:latin typeface="Raleway"/>
              <a:ea typeface="Raleway"/>
              <a:cs typeface="Raleway"/>
              <a:sym typeface="Raleway"/>
            </a:endParaRPr>
          </a:p>
        </p:txBody>
      </p:sp>
      <p:sp>
        <p:nvSpPr>
          <p:cNvPr id="250" name="Google Shape;250;p36"/>
          <p:cNvSpPr txBox="1"/>
          <p:nvPr/>
        </p:nvSpPr>
        <p:spPr>
          <a:xfrm>
            <a:off x="1552750" y="4294325"/>
            <a:ext cx="60447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latin typeface="Lato"/>
              <a:ea typeface="Lato"/>
              <a:cs typeface="Lato"/>
              <a:sym typeface="Lato"/>
            </a:endParaRPr>
          </a:p>
        </p:txBody>
      </p:sp>
      <p:pic>
        <p:nvPicPr>
          <p:cNvPr id="251" name="Google Shape;251;p36"/>
          <p:cNvPicPr preferRelativeResize="0"/>
          <p:nvPr/>
        </p:nvPicPr>
        <p:blipFill>
          <a:blip r:embed="rId4">
            <a:alphaModFix/>
          </a:blip>
          <a:stretch>
            <a:fillRect/>
          </a:stretch>
        </p:blipFill>
        <p:spPr>
          <a:xfrm>
            <a:off x="958275" y="1407175"/>
            <a:ext cx="7209099" cy="2074400"/>
          </a:xfrm>
          <a:prstGeom prst="rect">
            <a:avLst/>
          </a:prstGeom>
          <a:noFill/>
          <a:ln>
            <a:noFill/>
          </a:ln>
        </p:spPr>
      </p:pic>
      <p:sp>
        <p:nvSpPr>
          <p:cNvPr id="252" name="Google Shape;252;p36"/>
          <p:cNvSpPr txBox="1"/>
          <p:nvPr/>
        </p:nvSpPr>
        <p:spPr>
          <a:xfrm>
            <a:off x="970475" y="3651400"/>
            <a:ext cx="7209000" cy="3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Lato"/>
                <a:ea typeface="Lato"/>
                <a:cs typeface="Lato"/>
                <a:sym typeface="Lato"/>
              </a:rPr>
              <a:t>         Iteration 1                             iteration 2                              iteration 3                             iteration 4</a:t>
            </a:r>
            <a:endParaRPr b="1">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256" name="Shape 256"/>
        <p:cNvGrpSpPr/>
        <p:nvPr/>
      </p:nvGrpSpPr>
      <p:grpSpPr>
        <a:xfrm>
          <a:off x="0" y="0"/>
          <a:ext cx="0" cy="0"/>
          <a:chOff x="0" y="0"/>
          <a:chExt cx="0" cy="0"/>
        </a:xfrm>
      </p:grpSpPr>
      <p:pic>
        <p:nvPicPr>
          <p:cNvPr id="257" name="Google Shape;257;p37"/>
          <p:cNvPicPr preferRelativeResize="0"/>
          <p:nvPr/>
        </p:nvPicPr>
        <p:blipFill rotWithShape="1">
          <a:blip r:embed="rId3">
            <a:alphaModFix/>
          </a:blip>
          <a:srcRect b="0" l="0" r="0" t="0"/>
          <a:stretch/>
        </p:blipFill>
        <p:spPr>
          <a:xfrm>
            <a:off x="462100" y="212950"/>
            <a:ext cx="8307975" cy="4818049"/>
          </a:xfrm>
          <a:prstGeom prst="rect">
            <a:avLst/>
          </a:prstGeom>
          <a:noFill/>
          <a:ln>
            <a:noFill/>
          </a:ln>
        </p:spPr>
      </p:pic>
      <p:sp>
        <p:nvSpPr>
          <p:cNvPr id="258" name="Google Shape;258;p37"/>
          <p:cNvSpPr txBox="1"/>
          <p:nvPr/>
        </p:nvSpPr>
        <p:spPr>
          <a:xfrm>
            <a:off x="958275" y="454122"/>
            <a:ext cx="3432900" cy="762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3400"/>
              <a:buFont typeface="Arial"/>
              <a:buNone/>
            </a:pPr>
            <a:r>
              <a:rPr b="1" lang="en" sz="3400">
                <a:solidFill>
                  <a:srgbClr val="434343"/>
                </a:solidFill>
                <a:latin typeface="Raleway"/>
                <a:ea typeface="Raleway"/>
                <a:cs typeface="Raleway"/>
                <a:sym typeface="Raleway"/>
              </a:rPr>
              <a:t>Results</a:t>
            </a:r>
            <a:endParaRPr b="1" i="0" sz="3400" u="none" cap="none" strike="noStrike">
              <a:solidFill>
                <a:srgbClr val="434343"/>
              </a:solidFill>
              <a:latin typeface="Raleway"/>
              <a:ea typeface="Raleway"/>
              <a:cs typeface="Raleway"/>
              <a:sym typeface="Raleway"/>
            </a:endParaRPr>
          </a:p>
        </p:txBody>
      </p:sp>
      <p:sp>
        <p:nvSpPr>
          <p:cNvPr id="259" name="Google Shape;259;p37"/>
          <p:cNvSpPr txBox="1"/>
          <p:nvPr>
            <p:ph idx="4294967295" type="body"/>
          </p:nvPr>
        </p:nvSpPr>
        <p:spPr>
          <a:xfrm>
            <a:off x="1024675" y="1298000"/>
            <a:ext cx="7142700" cy="324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1000"/>
              </a:spcAft>
              <a:buSzPts val="1800"/>
              <a:buNone/>
            </a:pPr>
            <a:br>
              <a:rPr lang="en" sz="1400">
                <a:latin typeface="Raleway"/>
                <a:ea typeface="Raleway"/>
                <a:cs typeface="Raleway"/>
                <a:sym typeface="Raleway"/>
              </a:rPr>
            </a:br>
            <a:endParaRPr sz="1200">
              <a:solidFill>
                <a:schemeClr val="dk2"/>
              </a:solidFill>
              <a:latin typeface="Raleway"/>
              <a:ea typeface="Raleway"/>
              <a:cs typeface="Raleway"/>
              <a:sym typeface="Raleway"/>
            </a:endParaRPr>
          </a:p>
        </p:txBody>
      </p:sp>
      <p:sp>
        <p:nvSpPr>
          <p:cNvPr id="260" name="Google Shape;260;p37"/>
          <p:cNvSpPr txBox="1"/>
          <p:nvPr/>
        </p:nvSpPr>
        <p:spPr>
          <a:xfrm>
            <a:off x="1552750" y="4294325"/>
            <a:ext cx="60447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latin typeface="Lato"/>
              <a:ea typeface="Lato"/>
              <a:cs typeface="Lato"/>
              <a:sym typeface="Lato"/>
            </a:endParaRPr>
          </a:p>
        </p:txBody>
      </p:sp>
      <p:sp>
        <p:nvSpPr>
          <p:cNvPr id="261" name="Google Shape;261;p37"/>
          <p:cNvSpPr txBox="1"/>
          <p:nvPr/>
        </p:nvSpPr>
        <p:spPr>
          <a:xfrm>
            <a:off x="970475" y="3651400"/>
            <a:ext cx="7209000" cy="3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Lato"/>
                <a:ea typeface="Lato"/>
                <a:cs typeface="Lato"/>
                <a:sym typeface="Lato"/>
              </a:rPr>
              <a:t>         Iteration 5                             iteration 6                              iteration 7                             iteration 8</a:t>
            </a:r>
            <a:endParaRPr b="1">
              <a:latin typeface="Lato"/>
              <a:ea typeface="Lato"/>
              <a:cs typeface="Lato"/>
              <a:sym typeface="Lato"/>
            </a:endParaRPr>
          </a:p>
        </p:txBody>
      </p:sp>
      <p:pic>
        <p:nvPicPr>
          <p:cNvPr id="262" name="Google Shape;262;p37"/>
          <p:cNvPicPr preferRelativeResize="0"/>
          <p:nvPr/>
        </p:nvPicPr>
        <p:blipFill>
          <a:blip r:embed="rId4">
            <a:alphaModFix/>
          </a:blip>
          <a:stretch>
            <a:fillRect/>
          </a:stretch>
        </p:blipFill>
        <p:spPr>
          <a:xfrm>
            <a:off x="958375" y="1411200"/>
            <a:ext cx="7209000" cy="20457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266" name="Shape 266"/>
        <p:cNvGrpSpPr/>
        <p:nvPr/>
      </p:nvGrpSpPr>
      <p:grpSpPr>
        <a:xfrm>
          <a:off x="0" y="0"/>
          <a:ext cx="0" cy="0"/>
          <a:chOff x="0" y="0"/>
          <a:chExt cx="0" cy="0"/>
        </a:xfrm>
      </p:grpSpPr>
      <p:pic>
        <p:nvPicPr>
          <p:cNvPr id="267" name="Google Shape;267;p38"/>
          <p:cNvPicPr preferRelativeResize="0"/>
          <p:nvPr/>
        </p:nvPicPr>
        <p:blipFill rotWithShape="1">
          <a:blip r:embed="rId3">
            <a:alphaModFix/>
          </a:blip>
          <a:srcRect b="0" l="0" r="0" t="0"/>
          <a:stretch/>
        </p:blipFill>
        <p:spPr>
          <a:xfrm>
            <a:off x="462100" y="212950"/>
            <a:ext cx="8307975" cy="4818049"/>
          </a:xfrm>
          <a:prstGeom prst="rect">
            <a:avLst/>
          </a:prstGeom>
          <a:noFill/>
          <a:ln>
            <a:noFill/>
          </a:ln>
        </p:spPr>
      </p:pic>
      <p:sp>
        <p:nvSpPr>
          <p:cNvPr id="268" name="Google Shape;268;p38"/>
          <p:cNvSpPr txBox="1"/>
          <p:nvPr/>
        </p:nvSpPr>
        <p:spPr>
          <a:xfrm>
            <a:off x="958275" y="454122"/>
            <a:ext cx="3432900" cy="762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3400"/>
              <a:buFont typeface="Arial"/>
              <a:buNone/>
            </a:pPr>
            <a:r>
              <a:rPr b="1" lang="en" sz="3400">
                <a:solidFill>
                  <a:srgbClr val="434343"/>
                </a:solidFill>
                <a:latin typeface="Raleway"/>
                <a:ea typeface="Raleway"/>
                <a:cs typeface="Raleway"/>
                <a:sym typeface="Raleway"/>
              </a:rPr>
              <a:t>Results</a:t>
            </a:r>
            <a:endParaRPr b="1" i="0" sz="3400" u="none" cap="none" strike="noStrike">
              <a:solidFill>
                <a:srgbClr val="434343"/>
              </a:solidFill>
              <a:latin typeface="Raleway"/>
              <a:ea typeface="Raleway"/>
              <a:cs typeface="Raleway"/>
              <a:sym typeface="Raleway"/>
            </a:endParaRPr>
          </a:p>
        </p:txBody>
      </p:sp>
      <p:sp>
        <p:nvSpPr>
          <p:cNvPr id="269" name="Google Shape;269;p38"/>
          <p:cNvSpPr txBox="1"/>
          <p:nvPr>
            <p:ph idx="4294967295" type="body"/>
          </p:nvPr>
        </p:nvSpPr>
        <p:spPr>
          <a:xfrm>
            <a:off x="1024675" y="1298000"/>
            <a:ext cx="7142700" cy="324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1000"/>
              </a:spcAft>
              <a:buSzPts val="1800"/>
              <a:buNone/>
            </a:pPr>
            <a:br>
              <a:rPr lang="en" sz="1400">
                <a:latin typeface="Raleway"/>
                <a:ea typeface="Raleway"/>
                <a:cs typeface="Raleway"/>
                <a:sym typeface="Raleway"/>
              </a:rPr>
            </a:br>
            <a:endParaRPr sz="1200">
              <a:solidFill>
                <a:schemeClr val="dk2"/>
              </a:solidFill>
              <a:latin typeface="Raleway"/>
              <a:ea typeface="Raleway"/>
              <a:cs typeface="Raleway"/>
              <a:sym typeface="Raleway"/>
            </a:endParaRPr>
          </a:p>
        </p:txBody>
      </p:sp>
      <p:sp>
        <p:nvSpPr>
          <p:cNvPr id="270" name="Google Shape;270;p38"/>
          <p:cNvSpPr txBox="1"/>
          <p:nvPr/>
        </p:nvSpPr>
        <p:spPr>
          <a:xfrm>
            <a:off x="1552750" y="4294325"/>
            <a:ext cx="60447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Lato"/>
                <a:ea typeface="Lato"/>
                <a:cs typeface="Lato"/>
                <a:sym typeface="Lato"/>
              </a:rPr>
              <a:t>                            iteration 9                                                           iteration 10</a:t>
            </a:r>
            <a:endParaRPr b="1">
              <a:latin typeface="Lato"/>
              <a:ea typeface="Lato"/>
              <a:cs typeface="Lato"/>
              <a:sym typeface="Lato"/>
            </a:endParaRPr>
          </a:p>
        </p:txBody>
      </p:sp>
      <p:sp>
        <p:nvSpPr>
          <p:cNvPr id="271" name="Google Shape;271;p38"/>
          <p:cNvSpPr txBox="1"/>
          <p:nvPr/>
        </p:nvSpPr>
        <p:spPr>
          <a:xfrm>
            <a:off x="970475" y="3651400"/>
            <a:ext cx="7209000" cy="3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latin typeface="Lato"/>
              <a:ea typeface="Lato"/>
              <a:cs typeface="Lato"/>
              <a:sym typeface="Lato"/>
            </a:endParaRPr>
          </a:p>
        </p:txBody>
      </p:sp>
      <p:pic>
        <p:nvPicPr>
          <p:cNvPr id="272" name="Google Shape;272;p38"/>
          <p:cNvPicPr preferRelativeResize="0"/>
          <p:nvPr/>
        </p:nvPicPr>
        <p:blipFill>
          <a:blip r:embed="rId4">
            <a:alphaModFix/>
          </a:blip>
          <a:stretch>
            <a:fillRect/>
          </a:stretch>
        </p:blipFill>
        <p:spPr>
          <a:xfrm>
            <a:off x="1552750" y="1140350"/>
            <a:ext cx="5725600" cy="2862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276" name="Shape 276"/>
        <p:cNvGrpSpPr/>
        <p:nvPr/>
      </p:nvGrpSpPr>
      <p:grpSpPr>
        <a:xfrm>
          <a:off x="0" y="0"/>
          <a:ext cx="0" cy="0"/>
          <a:chOff x="0" y="0"/>
          <a:chExt cx="0" cy="0"/>
        </a:xfrm>
      </p:grpSpPr>
      <p:pic>
        <p:nvPicPr>
          <p:cNvPr id="277" name="Google Shape;277;p39"/>
          <p:cNvPicPr preferRelativeResize="0"/>
          <p:nvPr/>
        </p:nvPicPr>
        <p:blipFill rotWithShape="1">
          <a:blip r:embed="rId3">
            <a:alphaModFix/>
          </a:blip>
          <a:srcRect b="0" l="0" r="0" t="0"/>
          <a:stretch/>
        </p:blipFill>
        <p:spPr>
          <a:xfrm>
            <a:off x="462100" y="212950"/>
            <a:ext cx="8307975" cy="4818049"/>
          </a:xfrm>
          <a:prstGeom prst="rect">
            <a:avLst/>
          </a:prstGeom>
          <a:noFill/>
          <a:ln>
            <a:noFill/>
          </a:ln>
        </p:spPr>
      </p:pic>
      <p:sp>
        <p:nvSpPr>
          <p:cNvPr id="278" name="Google Shape;278;p39"/>
          <p:cNvSpPr txBox="1"/>
          <p:nvPr/>
        </p:nvSpPr>
        <p:spPr>
          <a:xfrm>
            <a:off x="958275" y="454122"/>
            <a:ext cx="3432900" cy="762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3400"/>
              <a:buFont typeface="Arial"/>
              <a:buNone/>
            </a:pPr>
            <a:r>
              <a:rPr b="1" lang="en" sz="3400">
                <a:solidFill>
                  <a:srgbClr val="434343"/>
                </a:solidFill>
                <a:latin typeface="Raleway"/>
                <a:ea typeface="Raleway"/>
                <a:cs typeface="Raleway"/>
                <a:sym typeface="Raleway"/>
              </a:rPr>
              <a:t>Results</a:t>
            </a:r>
            <a:endParaRPr b="1" i="0" sz="3400" u="none" cap="none" strike="noStrike">
              <a:solidFill>
                <a:srgbClr val="434343"/>
              </a:solidFill>
              <a:latin typeface="Raleway"/>
              <a:ea typeface="Raleway"/>
              <a:cs typeface="Raleway"/>
              <a:sym typeface="Raleway"/>
            </a:endParaRPr>
          </a:p>
        </p:txBody>
      </p:sp>
      <p:sp>
        <p:nvSpPr>
          <p:cNvPr id="279" name="Google Shape;279;p39"/>
          <p:cNvSpPr txBox="1"/>
          <p:nvPr>
            <p:ph idx="4294967295" type="body"/>
          </p:nvPr>
        </p:nvSpPr>
        <p:spPr>
          <a:xfrm>
            <a:off x="1024675" y="1298000"/>
            <a:ext cx="7142700" cy="324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1000"/>
              </a:spcAft>
              <a:buSzPts val="1800"/>
              <a:buNone/>
            </a:pPr>
            <a:br>
              <a:rPr lang="en" sz="1400">
                <a:latin typeface="Raleway"/>
                <a:ea typeface="Raleway"/>
                <a:cs typeface="Raleway"/>
                <a:sym typeface="Raleway"/>
              </a:rPr>
            </a:br>
            <a:endParaRPr sz="1200">
              <a:solidFill>
                <a:schemeClr val="dk2"/>
              </a:solidFill>
              <a:latin typeface="Raleway"/>
              <a:ea typeface="Raleway"/>
              <a:cs typeface="Raleway"/>
              <a:sym typeface="Raleway"/>
            </a:endParaRPr>
          </a:p>
        </p:txBody>
      </p:sp>
      <p:sp>
        <p:nvSpPr>
          <p:cNvPr id="280" name="Google Shape;280;p39"/>
          <p:cNvSpPr txBox="1"/>
          <p:nvPr/>
        </p:nvSpPr>
        <p:spPr>
          <a:xfrm>
            <a:off x="1552750" y="4294325"/>
            <a:ext cx="60447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                       </a:t>
            </a:r>
            <a:r>
              <a:rPr b="1" lang="en">
                <a:latin typeface="Lato"/>
                <a:ea typeface="Lato"/>
                <a:cs typeface="Lato"/>
                <a:sym typeface="Lato"/>
              </a:rPr>
              <a:t>Content Image                                                             Style Image</a:t>
            </a:r>
            <a:endParaRPr b="1">
              <a:latin typeface="Lato"/>
              <a:ea typeface="Lato"/>
              <a:cs typeface="Lato"/>
              <a:sym typeface="Lato"/>
            </a:endParaRPr>
          </a:p>
        </p:txBody>
      </p:sp>
      <p:pic>
        <p:nvPicPr>
          <p:cNvPr id="281" name="Google Shape;281;p39"/>
          <p:cNvPicPr preferRelativeResize="0"/>
          <p:nvPr/>
        </p:nvPicPr>
        <p:blipFill>
          <a:blip r:embed="rId4">
            <a:alphaModFix/>
          </a:blip>
          <a:stretch>
            <a:fillRect/>
          </a:stretch>
        </p:blipFill>
        <p:spPr>
          <a:xfrm>
            <a:off x="1379063" y="1216725"/>
            <a:ext cx="6474050" cy="3077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285" name="Shape 285"/>
        <p:cNvGrpSpPr/>
        <p:nvPr/>
      </p:nvGrpSpPr>
      <p:grpSpPr>
        <a:xfrm>
          <a:off x="0" y="0"/>
          <a:ext cx="0" cy="0"/>
          <a:chOff x="0" y="0"/>
          <a:chExt cx="0" cy="0"/>
        </a:xfrm>
      </p:grpSpPr>
      <p:pic>
        <p:nvPicPr>
          <p:cNvPr id="286" name="Google Shape;286;p40"/>
          <p:cNvPicPr preferRelativeResize="0"/>
          <p:nvPr/>
        </p:nvPicPr>
        <p:blipFill rotWithShape="1">
          <a:blip r:embed="rId3">
            <a:alphaModFix/>
          </a:blip>
          <a:srcRect b="0" l="0" r="0" t="0"/>
          <a:stretch/>
        </p:blipFill>
        <p:spPr>
          <a:xfrm>
            <a:off x="462100" y="212950"/>
            <a:ext cx="8307975" cy="4818049"/>
          </a:xfrm>
          <a:prstGeom prst="rect">
            <a:avLst/>
          </a:prstGeom>
          <a:noFill/>
          <a:ln>
            <a:noFill/>
          </a:ln>
        </p:spPr>
      </p:pic>
      <p:sp>
        <p:nvSpPr>
          <p:cNvPr id="287" name="Google Shape;287;p40"/>
          <p:cNvSpPr txBox="1"/>
          <p:nvPr/>
        </p:nvSpPr>
        <p:spPr>
          <a:xfrm>
            <a:off x="958275" y="454122"/>
            <a:ext cx="3432900" cy="762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3400"/>
              <a:buFont typeface="Arial"/>
              <a:buNone/>
            </a:pPr>
            <a:r>
              <a:rPr b="1" lang="en" sz="3400">
                <a:solidFill>
                  <a:srgbClr val="434343"/>
                </a:solidFill>
                <a:latin typeface="Raleway"/>
                <a:ea typeface="Raleway"/>
                <a:cs typeface="Raleway"/>
                <a:sym typeface="Raleway"/>
              </a:rPr>
              <a:t>Results</a:t>
            </a:r>
            <a:endParaRPr b="1" i="0" sz="3400" u="none" cap="none" strike="noStrike">
              <a:solidFill>
                <a:srgbClr val="434343"/>
              </a:solidFill>
              <a:latin typeface="Raleway"/>
              <a:ea typeface="Raleway"/>
              <a:cs typeface="Raleway"/>
              <a:sym typeface="Raleway"/>
            </a:endParaRPr>
          </a:p>
        </p:txBody>
      </p:sp>
      <p:sp>
        <p:nvSpPr>
          <p:cNvPr id="288" name="Google Shape;288;p40"/>
          <p:cNvSpPr txBox="1"/>
          <p:nvPr>
            <p:ph idx="4294967295" type="body"/>
          </p:nvPr>
        </p:nvSpPr>
        <p:spPr>
          <a:xfrm>
            <a:off x="1024675" y="1298000"/>
            <a:ext cx="7142700" cy="324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1000"/>
              </a:spcAft>
              <a:buSzPts val="1800"/>
              <a:buNone/>
            </a:pPr>
            <a:br>
              <a:rPr lang="en" sz="1400">
                <a:latin typeface="Raleway"/>
                <a:ea typeface="Raleway"/>
                <a:cs typeface="Raleway"/>
                <a:sym typeface="Raleway"/>
              </a:rPr>
            </a:br>
            <a:endParaRPr sz="1200">
              <a:solidFill>
                <a:schemeClr val="dk2"/>
              </a:solidFill>
              <a:latin typeface="Raleway"/>
              <a:ea typeface="Raleway"/>
              <a:cs typeface="Raleway"/>
              <a:sym typeface="Raleway"/>
            </a:endParaRPr>
          </a:p>
        </p:txBody>
      </p:sp>
      <p:sp>
        <p:nvSpPr>
          <p:cNvPr id="289" name="Google Shape;289;p40"/>
          <p:cNvSpPr txBox="1"/>
          <p:nvPr/>
        </p:nvSpPr>
        <p:spPr>
          <a:xfrm>
            <a:off x="1024675" y="3833350"/>
            <a:ext cx="70788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                  </a:t>
            </a:r>
            <a:r>
              <a:rPr b="1" lang="en">
                <a:latin typeface="Lato"/>
                <a:ea typeface="Lato"/>
                <a:cs typeface="Lato"/>
                <a:sym typeface="Lato"/>
              </a:rPr>
              <a:t>iteration 1                                              iteration 2                                              iteration 3</a:t>
            </a:r>
            <a:endParaRPr b="1">
              <a:latin typeface="Lato"/>
              <a:ea typeface="Lato"/>
              <a:cs typeface="Lato"/>
              <a:sym typeface="Lato"/>
            </a:endParaRPr>
          </a:p>
        </p:txBody>
      </p:sp>
      <p:pic>
        <p:nvPicPr>
          <p:cNvPr id="290" name="Google Shape;290;p40"/>
          <p:cNvPicPr preferRelativeResize="0"/>
          <p:nvPr/>
        </p:nvPicPr>
        <p:blipFill>
          <a:blip r:embed="rId4">
            <a:alphaModFix/>
          </a:blip>
          <a:stretch>
            <a:fillRect/>
          </a:stretch>
        </p:blipFill>
        <p:spPr>
          <a:xfrm>
            <a:off x="958275" y="1619875"/>
            <a:ext cx="7209101" cy="20984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294" name="Shape 294"/>
        <p:cNvGrpSpPr/>
        <p:nvPr/>
      </p:nvGrpSpPr>
      <p:grpSpPr>
        <a:xfrm>
          <a:off x="0" y="0"/>
          <a:ext cx="0" cy="0"/>
          <a:chOff x="0" y="0"/>
          <a:chExt cx="0" cy="0"/>
        </a:xfrm>
      </p:grpSpPr>
      <p:pic>
        <p:nvPicPr>
          <p:cNvPr id="295" name="Google Shape;295;p41"/>
          <p:cNvPicPr preferRelativeResize="0"/>
          <p:nvPr/>
        </p:nvPicPr>
        <p:blipFill rotWithShape="1">
          <a:blip r:embed="rId3">
            <a:alphaModFix/>
          </a:blip>
          <a:srcRect b="0" l="0" r="0" t="0"/>
          <a:stretch/>
        </p:blipFill>
        <p:spPr>
          <a:xfrm>
            <a:off x="462100" y="212950"/>
            <a:ext cx="8307975" cy="4818049"/>
          </a:xfrm>
          <a:prstGeom prst="rect">
            <a:avLst/>
          </a:prstGeom>
          <a:noFill/>
          <a:ln>
            <a:noFill/>
          </a:ln>
        </p:spPr>
      </p:pic>
      <p:sp>
        <p:nvSpPr>
          <p:cNvPr id="296" name="Google Shape;296;p41"/>
          <p:cNvSpPr txBox="1"/>
          <p:nvPr/>
        </p:nvSpPr>
        <p:spPr>
          <a:xfrm>
            <a:off x="958275" y="454122"/>
            <a:ext cx="3432900" cy="762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3400"/>
              <a:buFont typeface="Arial"/>
              <a:buNone/>
            </a:pPr>
            <a:r>
              <a:rPr b="1" lang="en" sz="3400">
                <a:solidFill>
                  <a:srgbClr val="434343"/>
                </a:solidFill>
                <a:latin typeface="Raleway"/>
                <a:ea typeface="Raleway"/>
                <a:cs typeface="Raleway"/>
                <a:sym typeface="Raleway"/>
              </a:rPr>
              <a:t>Results</a:t>
            </a:r>
            <a:endParaRPr b="1" i="0" sz="3400" u="none" cap="none" strike="noStrike">
              <a:solidFill>
                <a:srgbClr val="434343"/>
              </a:solidFill>
              <a:latin typeface="Raleway"/>
              <a:ea typeface="Raleway"/>
              <a:cs typeface="Raleway"/>
              <a:sym typeface="Raleway"/>
            </a:endParaRPr>
          </a:p>
        </p:txBody>
      </p:sp>
      <p:sp>
        <p:nvSpPr>
          <p:cNvPr id="297" name="Google Shape;297;p41"/>
          <p:cNvSpPr txBox="1"/>
          <p:nvPr>
            <p:ph idx="4294967295" type="body"/>
          </p:nvPr>
        </p:nvSpPr>
        <p:spPr>
          <a:xfrm>
            <a:off x="1024675" y="1298000"/>
            <a:ext cx="7142700" cy="324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1000"/>
              </a:spcAft>
              <a:buSzPts val="1800"/>
              <a:buNone/>
            </a:pPr>
            <a:br>
              <a:rPr lang="en" sz="1400">
                <a:latin typeface="Raleway"/>
                <a:ea typeface="Raleway"/>
                <a:cs typeface="Raleway"/>
                <a:sym typeface="Raleway"/>
              </a:rPr>
            </a:br>
            <a:endParaRPr sz="1200">
              <a:solidFill>
                <a:schemeClr val="dk2"/>
              </a:solidFill>
              <a:latin typeface="Raleway"/>
              <a:ea typeface="Raleway"/>
              <a:cs typeface="Raleway"/>
              <a:sym typeface="Raleway"/>
            </a:endParaRPr>
          </a:p>
        </p:txBody>
      </p:sp>
      <p:sp>
        <p:nvSpPr>
          <p:cNvPr id="298" name="Google Shape;298;p41"/>
          <p:cNvSpPr txBox="1"/>
          <p:nvPr/>
        </p:nvSpPr>
        <p:spPr>
          <a:xfrm>
            <a:off x="1024675" y="3833350"/>
            <a:ext cx="70788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                  </a:t>
            </a:r>
            <a:r>
              <a:rPr b="1" lang="en">
                <a:latin typeface="Lato"/>
                <a:ea typeface="Lato"/>
                <a:cs typeface="Lato"/>
                <a:sym typeface="Lato"/>
              </a:rPr>
              <a:t>iteration 4                                              iteration 5                                              iteration 6</a:t>
            </a:r>
            <a:endParaRPr b="1">
              <a:latin typeface="Lato"/>
              <a:ea typeface="Lato"/>
              <a:cs typeface="Lato"/>
              <a:sym typeface="Lato"/>
            </a:endParaRPr>
          </a:p>
        </p:txBody>
      </p:sp>
      <p:pic>
        <p:nvPicPr>
          <p:cNvPr id="299" name="Google Shape;299;p41"/>
          <p:cNvPicPr preferRelativeResize="0"/>
          <p:nvPr/>
        </p:nvPicPr>
        <p:blipFill>
          <a:blip r:embed="rId4">
            <a:alphaModFix/>
          </a:blip>
          <a:stretch>
            <a:fillRect/>
          </a:stretch>
        </p:blipFill>
        <p:spPr>
          <a:xfrm>
            <a:off x="1024675" y="1669434"/>
            <a:ext cx="7142698" cy="204174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4" name="Shape 84"/>
        <p:cNvGrpSpPr/>
        <p:nvPr/>
      </p:nvGrpSpPr>
      <p:grpSpPr>
        <a:xfrm>
          <a:off x="0" y="0"/>
          <a:ext cx="0" cy="0"/>
          <a:chOff x="0" y="0"/>
          <a:chExt cx="0" cy="0"/>
        </a:xfrm>
      </p:grpSpPr>
      <p:pic>
        <p:nvPicPr>
          <p:cNvPr id="85" name="Google Shape;85;p15"/>
          <p:cNvPicPr preferRelativeResize="0"/>
          <p:nvPr/>
        </p:nvPicPr>
        <p:blipFill rotWithShape="1">
          <a:blip r:embed="rId3">
            <a:alphaModFix/>
          </a:blip>
          <a:srcRect b="0" l="0" r="0" t="0"/>
          <a:stretch/>
        </p:blipFill>
        <p:spPr>
          <a:xfrm>
            <a:off x="462100" y="212950"/>
            <a:ext cx="8307975" cy="4818049"/>
          </a:xfrm>
          <a:prstGeom prst="rect">
            <a:avLst/>
          </a:prstGeom>
          <a:noFill/>
          <a:ln>
            <a:noFill/>
          </a:ln>
        </p:spPr>
      </p:pic>
      <p:sp>
        <p:nvSpPr>
          <p:cNvPr id="86" name="Google Shape;86;p15"/>
          <p:cNvSpPr txBox="1"/>
          <p:nvPr/>
        </p:nvSpPr>
        <p:spPr>
          <a:xfrm>
            <a:off x="958275" y="454122"/>
            <a:ext cx="3432900" cy="762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3400"/>
              <a:buFont typeface="Arial"/>
              <a:buNone/>
            </a:pPr>
            <a:r>
              <a:rPr b="1" i="0" lang="en" sz="3400" u="none" cap="none" strike="noStrike">
                <a:solidFill>
                  <a:schemeClr val="lt2"/>
                </a:solidFill>
                <a:latin typeface="Raleway"/>
                <a:ea typeface="Raleway"/>
                <a:cs typeface="Raleway"/>
                <a:sym typeface="Raleway"/>
              </a:rPr>
              <a:t>Introduction</a:t>
            </a:r>
            <a:endParaRPr b="1" i="0" sz="3400" u="none" cap="none" strike="noStrike">
              <a:solidFill>
                <a:schemeClr val="lt2"/>
              </a:solidFill>
              <a:latin typeface="Raleway"/>
              <a:ea typeface="Raleway"/>
              <a:cs typeface="Raleway"/>
              <a:sym typeface="Raleway"/>
            </a:endParaRPr>
          </a:p>
        </p:txBody>
      </p:sp>
      <p:sp>
        <p:nvSpPr>
          <p:cNvPr id="87" name="Google Shape;87;p15"/>
          <p:cNvSpPr txBox="1"/>
          <p:nvPr>
            <p:ph idx="4294967295" type="body"/>
          </p:nvPr>
        </p:nvSpPr>
        <p:spPr>
          <a:xfrm>
            <a:off x="1024675" y="1216725"/>
            <a:ext cx="7142700" cy="3327900"/>
          </a:xfrm>
          <a:prstGeom prst="rect">
            <a:avLst/>
          </a:prstGeom>
          <a:noFill/>
          <a:ln>
            <a:noFill/>
          </a:ln>
        </p:spPr>
        <p:txBody>
          <a:bodyPr anchorCtr="0" anchor="t" bIns="91425" lIns="91425" spcFirstLastPara="1" rIns="91425" wrap="square" tIns="91425">
            <a:noAutofit/>
          </a:bodyPr>
          <a:lstStyle/>
          <a:p>
            <a:pPr indent="0" lvl="0" marL="0" rtl="0" algn="l">
              <a:lnSpc>
                <a:spcPct val="106000"/>
              </a:lnSpc>
              <a:spcBef>
                <a:spcPts val="1200"/>
              </a:spcBef>
              <a:spcAft>
                <a:spcPts val="0"/>
              </a:spcAft>
              <a:buSzPts val="1800"/>
              <a:buNone/>
            </a:pPr>
            <a:r>
              <a:rPr lang="en" sz="1700">
                <a:solidFill>
                  <a:srgbClr val="202124"/>
                </a:solidFill>
                <a:highlight>
                  <a:srgbClr val="FFFFFF"/>
                </a:highlight>
              </a:rPr>
              <a:t>Neural style transfer is an optimization technique used to take two images—a </a:t>
            </a:r>
            <a:r>
              <a:rPr i="1" lang="en" sz="1700">
                <a:solidFill>
                  <a:srgbClr val="202124"/>
                </a:solidFill>
                <a:highlight>
                  <a:srgbClr val="FFFFFF"/>
                </a:highlight>
              </a:rPr>
              <a:t>content</a:t>
            </a:r>
            <a:r>
              <a:rPr lang="en" sz="1700">
                <a:solidFill>
                  <a:srgbClr val="202124"/>
                </a:solidFill>
                <a:highlight>
                  <a:srgbClr val="FFFFFF"/>
                </a:highlight>
              </a:rPr>
              <a:t> image and a </a:t>
            </a:r>
            <a:r>
              <a:rPr i="1" lang="en" sz="1700">
                <a:solidFill>
                  <a:srgbClr val="202124"/>
                </a:solidFill>
                <a:highlight>
                  <a:srgbClr val="FFFFFF"/>
                </a:highlight>
              </a:rPr>
              <a:t>style reference</a:t>
            </a:r>
            <a:r>
              <a:rPr lang="en" sz="1700">
                <a:solidFill>
                  <a:srgbClr val="202124"/>
                </a:solidFill>
                <a:highlight>
                  <a:srgbClr val="FFFFFF"/>
                </a:highlight>
              </a:rPr>
              <a:t> image (such as an artwork by a famous painter)—and blend them together so the output image looks like the content image, but “painted” in the style of the style reference image.</a:t>
            </a:r>
            <a:endParaRPr sz="1700">
              <a:solidFill>
                <a:srgbClr val="202124"/>
              </a:solidFill>
              <a:highlight>
                <a:srgbClr val="FFFFFF"/>
              </a:highlight>
            </a:endParaRPr>
          </a:p>
          <a:p>
            <a:pPr indent="0" lvl="0" marL="0" rtl="0" algn="l">
              <a:lnSpc>
                <a:spcPct val="106000"/>
              </a:lnSpc>
              <a:spcBef>
                <a:spcPts val="1200"/>
              </a:spcBef>
              <a:spcAft>
                <a:spcPts val="0"/>
              </a:spcAft>
              <a:buSzPts val="1800"/>
              <a:buNone/>
            </a:pPr>
            <a:r>
              <a:t/>
            </a:r>
            <a:endParaRPr sz="1700">
              <a:solidFill>
                <a:srgbClr val="202124"/>
              </a:solidFill>
              <a:highlight>
                <a:srgbClr val="FFFFFF"/>
              </a:highlight>
            </a:endParaRPr>
          </a:p>
          <a:p>
            <a:pPr indent="0" lvl="0" marL="0" rtl="0" algn="l">
              <a:lnSpc>
                <a:spcPct val="106000"/>
              </a:lnSpc>
              <a:spcBef>
                <a:spcPts val="1200"/>
              </a:spcBef>
              <a:spcAft>
                <a:spcPts val="0"/>
              </a:spcAft>
              <a:buSzPts val="1800"/>
              <a:buNone/>
            </a:pPr>
            <a:r>
              <a:rPr lang="en" sz="1700">
                <a:solidFill>
                  <a:srgbClr val="202124"/>
                </a:solidFill>
                <a:highlight>
                  <a:srgbClr val="FFFFFF"/>
                </a:highlight>
              </a:rPr>
              <a:t>This is implemented by optimizing the output image to match the content statistics of the content image and the style statistics of the style reference image. These statistics are extracted from the images using a convolutional network.</a:t>
            </a:r>
            <a:endParaRPr sz="2100">
              <a:solidFill>
                <a:srgbClr val="202124"/>
              </a:solidFill>
              <a:highlight>
                <a:srgbClr val="FFFFFF"/>
              </a:highlight>
            </a:endParaRPr>
          </a:p>
          <a:p>
            <a:pPr indent="0" lvl="0" marL="457200" rtl="0" algn="l">
              <a:lnSpc>
                <a:spcPct val="115000"/>
              </a:lnSpc>
              <a:spcBef>
                <a:spcPts val="1000"/>
              </a:spcBef>
              <a:spcAft>
                <a:spcPts val="1000"/>
              </a:spcAft>
              <a:buSzPts val="1800"/>
              <a:buNone/>
            </a:pPr>
            <a:br>
              <a:rPr lang="en" sz="1400">
                <a:latin typeface="Raleway"/>
                <a:ea typeface="Raleway"/>
                <a:cs typeface="Raleway"/>
                <a:sym typeface="Raleway"/>
              </a:rPr>
            </a:br>
            <a:endParaRPr sz="1200">
              <a:solidFill>
                <a:schemeClr val="dk2"/>
              </a:solidFill>
              <a:latin typeface="Raleway"/>
              <a:ea typeface="Raleway"/>
              <a:cs typeface="Raleway"/>
              <a:sym typeface="Raleway"/>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303" name="Shape 303"/>
        <p:cNvGrpSpPr/>
        <p:nvPr/>
      </p:nvGrpSpPr>
      <p:grpSpPr>
        <a:xfrm>
          <a:off x="0" y="0"/>
          <a:ext cx="0" cy="0"/>
          <a:chOff x="0" y="0"/>
          <a:chExt cx="0" cy="0"/>
        </a:xfrm>
      </p:grpSpPr>
      <p:pic>
        <p:nvPicPr>
          <p:cNvPr id="304" name="Google Shape;304;p42"/>
          <p:cNvPicPr preferRelativeResize="0"/>
          <p:nvPr/>
        </p:nvPicPr>
        <p:blipFill rotWithShape="1">
          <a:blip r:embed="rId3">
            <a:alphaModFix/>
          </a:blip>
          <a:srcRect b="0" l="0" r="0" t="0"/>
          <a:stretch/>
        </p:blipFill>
        <p:spPr>
          <a:xfrm>
            <a:off x="462100" y="212950"/>
            <a:ext cx="8307975" cy="4818049"/>
          </a:xfrm>
          <a:prstGeom prst="rect">
            <a:avLst/>
          </a:prstGeom>
          <a:noFill/>
          <a:ln>
            <a:noFill/>
          </a:ln>
        </p:spPr>
      </p:pic>
      <p:sp>
        <p:nvSpPr>
          <p:cNvPr id="305" name="Google Shape;305;p42"/>
          <p:cNvSpPr txBox="1"/>
          <p:nvPr/>
        </p:nvSpPr>
        <p:spPr>
          <a:xfrm>
            <a:off x="958275" y="454122"/>
            <a:ext cx="3432900" cy="762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3400"/>
              <a:buFont typeface="Arial"/>
              <a:buNone/>
            </a:pPr>
            <a:r>
              <a:rPr b="1" lang="en" sz="3400">
                <a:solidFill>
                  <a:srgbClr val="434343"/>
                </a:solidFill>
                <a:latin typeface="Raleway"/>
                <a:ea typeface="Raleway"/>
                <a:cs typeface="Raleway"/>
                <a:sym typeface="Raleway"/>
              </a:rPr>
              <a:t>Results</a:t>
            </a:r>
            <a:endParaRPr b="1" i="0" sz="3400" u="none" cap="none" strike="noStrike">
              <a:solidFill>
                <a:srgbClr val="434343"/>
              </a:solidFill>
              <a:latin typeface="Raleway"/>
              <a:ea typeface="Raleway"/>
              <a:cs typeface="Raleway"/>
              <a:sym typeface="Raleway"/>
            </a:endParaRPr>
          </a:p>
        </p:txBody>
      </p:sp>
      <p:sp>
        <p:nvSpPr>
          <p:cNvPr id="306" name="Google Shape;306;p42"/>
          <p:cNvSpPr txBox="1"/>
          <p:nvPr>
            <p:ph idx="4294967295" type="body"/>
          </p:nvPr>
        </p:nvSpPr>
        <p:spPr>
          <a:xfrm>
            <a:off x="1024675" y="1298000"/>
            <a:ext cx="7142700" cy="324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1000"/>
              </a:spcAft>
              <a:buSzPts val="1800"/>
              <a:buNone/>
            </a:pPr>
            <a:br>
              <a:rPr lang="en" sz="1400">
                <a:latin typeface="Raleway"/>
                <a:ea typeface="Raleway"/>
                <a:cs typeface="Raleway"/>
                <a:sym typeface="Raleway"/>
              </a:rPr>
            </a:br>
            <a:endParaRPr sz="1200">
              <a:solidFill>
                <a:schemeClr val="dk2"/>
              </a:solidFill>
              <a:latin typeface="Raleway"/>
              <a:ea typeface="Raleway"/>
              <a:cs typeface="Raleway"/>
              <a:sym typeface="Raleway"/>
            </a:endParaRPr>
          </a:p>
        </p:txBody>
      </p:sp>
      <p:sp>
        <p:nvSpPr>
          <p:cNvPr id="307" name="Google Shape;307;p42"/>
          <p:cNvSpPr txBox="1"/>
          <p:nvPr/>
        </p:nvSpPr>
        <p:spPr>
          <a:xfrm>
            <a:off x="1024675" y="3833350"/>
            <a:ext cx="70788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                   </a:t>
            </a:r>
            <a:r>
              <a:rPr b="1" lang="en">
                <a:latin typeface="Lato"/>
                <a:ea typeface="Lato"/>
                <a:cs typeface="Lato"/>
                <a:sym typeface="Lato"/>
              </a:rPr>
              <a:t>iteration 7                                              iteration 8                                              iteration 9</a:t>
            </a:r>
            <a:endParaRPr b="1">
              <a:latin typeface="Lato"/>
              <a:ea typeface="Lato"/>
              <a:cs typeface="Lato"/>
              <a:sym typeface="Lato"/>
            </a:endParaRPr>
          </a:p>
        </p:txBody>
      </p:sp>
      <p:pic>
        <p:nvPicPr>
          <p:cNvPr id="308" name="Google Shape;308;p42"/>
          <p:cNvPicPr preferRelativeResize="0"/>
          <p:nvPr/>
        </p:nvPicPr>
        <p:blipFill>
          <a:blip r:embed="rId4">
            <a:alphaModFix/>
          </a:blip>
          <a:stretch>
            <a:fillRect/>
          </a:stretch>
        </p:blipFill>
        <p:spPr>
          <a:xfrm>
            <a:off x="958275" y="1601275"/>
            <a:ext cx="7310724" cy="21134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312" name="Shape 312"/>
        <p:cNvGrpSpPr/>
        <p:nvPr/>
      </p:nvGrpSpPr>
      <p:grpSpPr>
        <a:xfrm>
          <a:off x="0" y="0"/>
          <a:ext cx="0" cy="0"/>
          <a:chOff x="0" y="0"/>
          <a:chExt cx="0" cy="0"/>
        </a:xfrm>
      </p:grpSpPr>
      <p:pic>
        <p:nvPicPr>
          <p:cNvPr id="313" name="Google Shape;313;p43"/>
          <p:cNvPicPr preferRelativeResize="0"/>
          <p:nvPr/>
        </p:nvPicPr>
        <p:blipFill rotWithShape="1">
          <a:blip r:embed="rId3">
            <a:alphaModFix/>
          </a:blip>
          <a:srcRect b="0" l="0" r="0" t="0"/>
          <a:stretch/>
        </p:blipFill>
        <p:spPr>
          <a:xfrm>
            <a:off x="462100" y="212950"/>
            <a:ext cx="8307975" cy="4818049"/>
          </a:xfrm>
          <a:prstGeom prst="rect">
            <a:avLst/>
          </a:prstGeom>
          <a:noFill/>
          <a:ln>
            <a:noFill/>
          </a:ln>
        </p:spPr>
      </p:pic>
      <p:sp>
        <p:nvSpPr>
          <p:cNvPr id="314" name="Google Shape;314;p43"/>
          <p:cNvSpPr txBox="1"/>
          <p:nvPr/>
        </p:nvSpPr>
        <p:spPr>
          <a:xfrm>
            <a:off x="958275" y="454122"/>
            <a:ext cx="3432900" cy="762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3400"/>
              <a:buFont typeface="Arial"/>
              <a:buNone/>
            </a:pPr>
            <a:r>
              <a:rPr b="1" lang="en" sz="3400">
                <a:solidFill>
                  <a:srgbClr val="434343"/>
                </a:solidFill>
                <a:latin typeface="Raleway"/>
                <a:ea typeface="Raleway"/>
                <a:cs typeface="Raleway"/>
                <a:sym typeface="Raleway"/>
              </a:rPr>
              <a:t>Results</a:t>
            </a:r>
            <a:endParaRPr b="1" i="0" sz="3400" u="none" cap="none" strike="noStrike">
              <a:solidFill>
                <a:srgbClr val="434343"/>
              </a:solidFill>
              <a:latin typeface="Raleway"/>
              <a:ea typeface="Raleway"/>
              <a:cs typeface="Raleway"/>
              <a:sym typeface="Raleway"/>
            </a:endParaRPr>
          </a:p>
        </p:txBody>
      </p:sp>
      <p:sp>
        <p:nvSpPr>
          <p:cNvPr id="315" name="Google Shape;315;p43"/>
          <p:cNvSpPr txBox="1"/>
          <p:nvPr>
            <p:ph idx="4294967295" type="body"/>
          </p:nvPr>
        </p:nvSpPr>
        <p:spPr>
          <a:xfrm>
            <a:off x="1024675" y="1298000"/>
            <a:ext cx="7142700" cy="324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1000"/>
              </a:spcAft>
              <a:buSzPts val="1800"/>
              <a:buNone/>
            </a:pPr>
            <a:br>
              <a:rPr lang="en" sz="1400">
                <a:latin typeface="Raleway"/>
                <a:ea typeface="Raleway"/>
                <a:cs typeface="Raleway"/>
                <a:sym typeface="Raleway"/>
              </a:rPr>
            </a:br>
            <a:endParaRPr sz="1200">
              <a:solidFill>
                <a:schemeClr val="dk2"/>
              </a:solidFill>
              <a:latin typeface="Raleway"/>
              <a:ea typeface="Raleway"/>
              <a:cs typeface="Raleway"/>
              <a:sym typeface="Raleway"/>
            </a:endParaRPr>
          </a:p>
        </p:txBody>
      </p:sp>
      <p:sp>
        <p:nvSpPr>
          <p:cNvPr id="316" name="Google Shape;316;p43"/>
          <p:cNvSpPr txBox="1"/>
          <p:nvPr/>
        </p:nvSpPr>
        <p:spPr>
          <a:xfrm>
            <a:off x="1056625" y="4346425"/>
            <a:ext cx="70788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                                                                                        </a:t>
            </a:r>
            <a:r>
              <a:rPr b="1" lang="en">
                <a:latin typeface="Lato"/>
                <a:ea typeface="Lato"/>
                <a:cs typeface="Lato"/>
                <a:sym typeface="Lato"/>
              </a:rPr>
              <a:t>Iteration 10</a:t>
            </a:r>
            <a:endParaRPr b="1">
              <a:latin typeface="Lato"/>
              <a:ea typeface="Lato"/>
              <a:cs typeface="Lato"/>
              <a:sym typeface="Lato"/>
            </a:endParaRPr>
          </a:p>
        </p:txBody>
      </p:sp>
      <p:pic>
        <p:nvPicPr>
          <p:cNvPr id="317" name="Google Shape;317;p43"/>
          <p:cNvPicPr preferRelativeResize="0"/>
          <p:nvPr/>
        </p:nvPicPr>
        <p:blipFill>
          <a:blip r:embed="rId4">
            <a:alphaModFix/>
          </a:blip>
          <a:stretch>
            <a:fillRect/>
          </a:stretch>
        </p:blipFill>
        <p:spPr>
          <a:xfrm>
            <a:off x="2486837" y="1216725"/>
            <a:ext cx="4170325" cy="3129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321" name="Shape 321"/>
        <p:cNvGrpSpPr/>
        <p:nvPr/>
      </p:nvGrpSpPr>
      <p:grpSpPr>
        <a:xfrm>
          <a:off x="0" y="0"/>
          <a:ext cx="0" cy="0"/>
          <a:chOff x="0" y="0"/>
          <a:chExt cx="0" cy="0"/>
        </a:xfrm>
      </p:grpSpPr>
      <p:pic>
        <p:nvPicPr>
          <p:cNvPr id="322" name="Google Shape;322;p44"/>
          <p:cNvPicPr preferRelativeResize="0"/>
          <p:nvPr/>
        </p:nvPicPr>
        <p:blipFill rotWithShape="1">
          <a:blip r:embed="rId3">
            <a:alphaModFix/>
          </a:blip>
          <a:srcRect b="0" l="0" r="0" t="0"/>
          <a:stretch/>
        </p:blipFill>
        <p:spPr>
          <a:xfrm>
            <a:off x="462100" y="212950"/>
            <a:ext cx="8307975" cy="4818049"/>
          </a:xfrm>
          <a:prstGeom prst="rect">
            <a:avLst/>
          </a:prstGeom>
          <a:noFill/>
          <a:ln>
            <a:noFill/>
          </a:ln>
        </p:spPr>
      </p:pic>
      <p:sp>
        <p:nvSpPr>
          <p:cNvPr id="323" name="Google Shape;323;p44"/>
          <p:cNvSpPr txBox="1"/>
          <p:nvPr/>
        </p:nvSpPr>
        <p:spPr>
          <a:xfrm>
            <a:off x="958275" y="454125"/>
            <a:ext cx="3432900" cy="6861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3400"/>
              <a:buFont typeface="Arial"/>
              <a:buNone/>
            </a:pPr>
            <a:r>
              <a:rPr b="1" lang="en" sz="3400">
                <a:solidFill>
                  <a:srgbClr val="434343"/>
                </a:solidFill>
                <a:latin typeface="Raleway"/>
                <a:ea typeface="Raleway"/>
                <a:cs typeface="Raleway"/>
                <a:sym typeface="Raleway"/>
              </a:rPr>
              <a:t>Results</a:t>
            </a:r>
            <a:endParaRPr b="1" i="0" sz="3400" u="none" cap="none" strike="noStrike">
              <a:solidFill>
                <a:srgbClr val="434343"/>
              </a:solidFill>
              <a:latin typeface="Raleway"/>
              <a:ea typeface="Raleway"/>
              <a:cs typeface="Raleway"/>
              <a:sym typeface="Raleway"/>
            </a:endParaRPr>
          </a:p>
        </p:txBody>
      </p:sp>
      <p:sp>
        <p:nvSpPr>
          <p:cNvPr id="324" name="Google Shape;324;p44"/>
          <p:cNvSpPr txBox="1"/>
          <p:nvPr>
            <p:ph idx="4294967295" type="body"/>
          </p:nvPr>
        </p:nvSpPr>
        <p:spPr>
          <a:xfrm>
            <a:off x="1024675" y="1298000"/>
            <a:ext cx="7142700" cy="324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1000"/>
              </a:spcAft>
              <a:buSzPts val="1800"/>
              <a:buNone/>
            </a:pPr>
            <a:br>
              <a:rPr lang="en" sz="1400">
                <a:latin typeface="Raleway"/>
                <a:ea typeface="Raleway"/>
                <a:cs typeface="Raleway"/>
                <a:sym typeface="Raleway"/>
              </a:rPr>
            </a:br>
            <a:endParaRPr sz="1200">
              <a:solidFill>
                <a:schemeClr val="dk2"/>
              </a:solidFill>
              <a:latin typeface="Raleway"/>
              <a:ea typeface="Raleway"/>
              <a:cs typeface="Raleway"/>
              <a:sym typeface="Raleway"/>
            </a:endParaRPr>
          </a:p>
        </p:txBody>
      </p:sp>
      <p:sp>
        <p:nvSpPr>
          <p:cNvPr id="325" name="Google Shape;325;p44"/>
          <p:cNvSpPr txBox="1"/>
          <p:nvPr/>
        </p:nvSpPr>
        <p:spPr>
          <a:xfrm>
            <a:off x="1056625" y="4346425"/>
            <a:ext cx="70788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                                                                                        </a:t>
            </a:r>
            <a:r>
              <a:rPr b="1" lang="en">
                <a:latin typeface="Lato"/>
                <a:ea typeface="Lato"/>
                <a:cs typeface="Lato"/>
                <a:sym typeface="Lato"/>
              </a:rPr>
              <a:t>Iteration 10</a:t>
            </a:r>
            <a:endParaRPr b="1">
              <a:latin typeface="Lato"/>
              <a:ea typeface="Lato"/>
              <a:cs typeface="Lato"/>
              <a:sym typeface="Lato"/>
            </a:endParaRPr>
          </a:p>
        </p:txBody>
      </p:sp>
      <p:pic>
        <p:nvPicPr>
          <p:cNvPr id="326" name="Google Shape;326;p44"/>
          <p:cNvPicPr preferRelativeResize="0"/>
          <p:nvPr/>
        </p:nvPicPr>
        <p:blipFill>
          <a:blip r:embed="rId4">
            <a:alphaModFix/>
          </a:blip>
          <a:stretch>
            <a:fillRect/>
          </a:stretch>
        </p:blipFill>
        <p:spPr>
          <a:xfrm>
            <a:off x="958275" y="1067525"/>
            <a:ext cx="7209101" cy="37067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330" name="Shape 330"/>
        <p:cNvGrpSpPr/>
        <p:nvPr/>
      </p:nvGrpSpPr>
      <p:grpSpPr>
        <a:xfrm>
          <a:off x="0" y="0"/>
          <a:ext cx="0" cy="0"/>
          <a:chOff x="0" y="0"/>
          <a:chExt cx="0" cy="0"/>
        </a:xfrm>
      </p:grpSpPr>
      <p:pic>
        <p:nvPicPr>
          <p:cNvPr id="331" name="Google Shape;331;p45"/>
          <p:cNvPicPr preferRelativeResize="0"/>
          <p:nvPr/>
        </p:nvPicPr>
        <p:blipFill rotWithShape="1">
          <a:blip r:embed="rId3">
            <a:alphaModFix/>
          </a:blip>
          <a:srcRect b="0" l="0" r="0" t="0"/>
          <a:stretch/>
        </p:blipFill>
        <p:spPr>
          <a:xfrm>
            <a:off x="462100" y="212950"/>
            <a:ext cx="8307975" cy="4818049"/>
          </a:xfrm>
          <a:prstGeom prst="rect">
            <a:avLst/>
          </a:prstGeom>
          <a:noFill/>
          <a:ln>
            <a:noFill/>
          </a:ln>
        </p:spPr>
      </p:pic>
      <p:sp>
        <p:nvSpPr>
          <p:cNvPr id="332" name="Google Shape;332;p45"/>
          <p:cNvSpPr txBox="1"/>
          <p:nvPr/>
        </p:nvSpPr>
        <p:spPr>
          <a:xfrm>
            <a:off x="958275" y="454125"/>
            <a:ext cx="3432900" cy="6861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3400"/>
              <a:buFont typeface="Arial"/>
              <a:buNone/>
            </a:pPr>
            <a:r>
              <a:rPr b="1" lang="en" sz="3400">
                <a:solidFill>
                  <a:srgbClr val="434343"/>
                </a:solidFill>
                <a:latin typeface="Raleway"/>
                <a:ea typeface="Raleway"/>
                <a:cs typeface="Raleway"/>
                <a:sym typeface="Raleway"/>
              </a:rPr>
              <a:t>Results</a:t>
            </a:r>
            <a:endParaRPr b="1" i="0" sz="3400" u="none" cap="none" strike="noStrike">
              <a:solidFill>
                <a:srgbClr val="434343"/>
              </a:solidFill>
              <a:latin typeface="Raleway"/>
              <a:ea typeface="Raleway"/>
              <a:cs typeface="Raleway"/>
              <a:sym typeface="Raleway"/>
            </a:endParaRPr>
          </a:p>
        </p:txBody>
      </p:sp>
      <p:sp>
        <p:nvSpPr>
          <p:cNvPr id="333" name="Google Shape;333;p45"/>
          <p:cNvSpPr txBox="1"/>
          <p:nvPr>
            <p:ph idx="4294967295" type="body"/>
          </p:nvPr>
        </p:nvSpPr>
        <p:spPr>
          <a:xfrm>
            <a:off x="1024675" y="1298000"/>
            <a:ext cx="7142700" cy="324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1000"/>
              </a:spcAft>
              <a:buSzPts val="1800"/>
              <a:buNone/>
            </a:pPr>
            <a:br>
              <a:rPr lang="en" sz="1400">
                <a:latin typeface="Raleway"/>
                <a:ea typeface="Raleway"/>
                <a:cs typeface="Raleway"/>
                <a:sym typeface="Raleway"/>
              </a:rPr>
            </a:br>
            <a:endParaRPr sz="1200">
              <a:solidFill>
                <a:schemeClr val="dk2"/>
              </a:solidFill>
              <a:latin typeface="Raleway"/>
              <a:ea typeface="Raleway"/>
              <a:cs typeface="Raleway"/>
              <a:sym typeface="Raleway"/>
            </a:endParaRPr>
          </a:p>
        </p:txBody>
      </p:sp>
      <p:sp>
        <p:nvSpPr>
          <p:cNvPr id="334" name="Google Shape;334;p45"/>
          <p:cNvSpPr txBox="1"/>
          <p:nvPr/>
        </p:nvSpPr>
        <p:spPr>
          <a:xfrm>
            <a:off x="1056625" y="4346425"/>
            <a:ext cx="70788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                                                                                  </a:t>
            </a:r>
            <a:endParaRPr b="1">
              <a:latin typeface="Lato"/>
              <a:ea typeface="Lato"/>
              <a:cs typeface="Lato"/>
              <a:sym typeface="Lato"/>
            </a:endParaRPr>
          </a:p>
        </p:txBody>
      </p:sp>
      <p:pic>
        <p:nvPicPr>
          <p:cNvPr id="335" name="Google Shape;335;p45"/>
          <p:cNvPicPr preferRelativeResize="0"/>
          <p:nvPr/>
        </p:nvPicPr>
        <p:blipFill rotWithShape="1">
          <a:blip r:embed="rId4">
            <a:alphaModFix/>
          </a:blip>
          <a:srcRect b="4730" l="2572" r="2153" t="4983"/>
          <a:stretch/>
        </p:blipFill>
        <p:spPr>
          <a:xfrm>
            <a:off x="1201863" y="1039000"/>
            <a:ext cx="6828449" cy="3764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339" name="Shape 339"/>
        <p:cNvGrpSpPr/>
        <p:nvPr/>
      </p:nvGrpSpPr>
      <p:grpSpPr>
        <a:xfrm>
          <a:off x="0" y="0"/>
          <a:ext cx="0" cy="0"/>
          <a:chOff x="0" y="0"/>
          <a:chExt cx="0" cy="0"/>
        </a:xfrm>
      </p:grpSpPr>
      <p:pic>
        <p:nvPicPr>
          <p:cNvPr id="340" name="Google Shape;340;p46"/>
          <p:cNvPicPr preferRelativeResize="0"/>
          <p:nvPr/>
        </p:nvPicPr>
        <p:blipFill rotWithShape="1">
          <a:blip r:embed="rId3">
            <a:alphaModFix/>
          </a:blip>
          <a:srcRect b="0" l="0" r="0" t="0"/>
          <a:stretch/>
        </p:blipFill>
        <p:spPr>
          <a:xfrm>
            <a:off x="462100" y="212950"/>
            <a:ext cx="8307975" cy="4818049"/>
          </a:xfrm>
          <a:prstGeom prst="rect">
            <a:avLst/>
          </a:prstGeom>
          <a:noFill/>
          <a:ln>
            <a:noFill/>
          </a:ln>
        </p:spPr>
      </p:pic>
      <p:sp>
        <p:nvSpPr>
          <p:cNvPr id="341" name="Google Shape;341;p46"/>
          <p:cNvSpPr txBox="1"/>
          <p:nvPr/>
        </p:nvSpPr>
        <p:spPr>
          <a:xfrm>
            <a:off x="958275" y="454125"/>
            <a:ext cx="3432900" cy="6861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3400"/>
              <a:buFont typeface="Arial"/>
              <a:buNone/>
            </a:pPr>
            <a:r>
              <a:rPr b="1" lang="en" sz="3400">
                <a:solidFill>
                  <a:srgbClr val="434343"/>
                </a:solidFill>
                <a:latin typeface="Raleway"/>
                <a:ea typeface="Raleway"/>
                <a:cs typeface="Raleway"/>
                <a:sym typeface="Raleway"/>
              </a:rPr>
              <a:t>Results</a:t>
            </a:r>
            <a:endParaRPr b="1" i="0" sz="3400" u="none" cap="none" strike="noStrike">
              <a:solidFill>
                <a:srgbClr val="434343"/>
              </a:solidFill>
              <a:latin typeface="Raleway"/>
              <a:ea typeface="Raleway"/>
              <a:cs typeface="Raleway"/>
              <a:sym typeface="Raleway"/>
            </a:endParaRPr>
          </a:p>
        </p:txBody>
      </p:sp>
      <p:sp>
        <p:nvSpPr>
          <p:cNvPr id="342" name="Google Shape;342;p46"/>
          <p:cNvSpPr txBox="1"/>
          <p:nvPr>
            <p:ph idx="4294967295" type="body"/>
          </p:nvPr>
        </p:nvSpPr>
        <p:spPr>
          <a:xfrm>
            <a:off x="1024675" y="1298000"/>
            <a:ext cx="7142700" cy="324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1000"/>
              </a:spcAft>
              <a:buSzPts val="1800"/>
              <a:buNone/>
            </a:pPr>
            <a:br>
              <a:rPr lang="en" sz="1400">
                <a:latin typeface="Raleway"/>
                <a:ea typeface="Raleway"/>
                <a:cs typeface="Raleway"/>
                <a:sym typeface="Raleway"/>
              </a:rPr>
            </a:br>
            <a:endParaRPr sz="1200">
              <a:solidFill>
                <a:schemeClr val="dk2"/>
              </a:solidFill>
              <a:latin typeface="Raleway"/>
              <a:ea typeface="Raleway"/>
              <a:cs typeface="Raleway"/>
              <a:sym typeface="Raleway"/>
            </a:endParaRPr>
          </a:p>
        </p:txBody>
      </p:sp>
      <p:sp>
        <p:nvSpPr>
          <p:cNvPr id="343" name="Google Shape;343;p46"/>
          <p:cNvSpPr txBox="1"/>
          <p:nvPr/>
        </p:nvSpPr>
        <p:spPr>
          <a:xfrm>
            <a:off x="1056625" y="4346425"/>
            <a:ext cx="70788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                                                                                  </a:t>
            </a:r>
            <a:endParaRPr b="1">
              <a:latin typeface="Lato"/>
              <a:ea typeface="Lato"/>
              <a:cs typeface="Lato"/>
              <a:sym typeface="Lato"/>
            </a:endParaRPr>
          </a:p>
        </p:txBody>
      </p:sp>
      <p:pic>
        <p:nvPicPr>
          <p:cNvPr id="344" name="Google Shape;344;p46"/>
          <p:cNvPicPr preferRelativeResize="0"/>
          <p:nvPr/>
        </p:nvPicPr>
        <p:blipFill rotWithShape="1">
          <a:blip r:embed="rId4">
            <a:alphaModFix/>
          </a:blip>
          <a:srcRect b="4627" l="1594" r="2325" t="3553"/>
          <a:stretch/>
        </p:blipFill>
        <p:spPr>
          <a:xfrm>
            <a:off x="1139350" y="1002775"/>
            <a:ext cx="6913350" cy="38047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2C4C9"/>
        </a:solidFill>
      </p:bgPr>
    </p:bg>
    <p:spTree>
      <p:nvGrpSpPr>
        <p:cNvPr id="348" name="Shape 348"/>
        <p:cNvGrpSpPr/>
        <p:nvPr/>
      </p:nvGrpSpPr>
      <p:grpSpPr>
        <a:xfrm>
          <a:off x="0" y="0"/>
          <a:ext cx="0" cy="0"/>
          <a:chOff x="0" y="0"/>
          <a:chExt cx="0" cy="0"/>
        </a:xfrm>
      </p:grpSpPr>
      <p:sp>
        <p:nvSpPr>
          <p:cNvPr id="349" name="Google Shape;349;p47"/>
          <p:cNvSpPr txBox="1"/>
          <p:nvPr/>
        </p:nvSpPr>
        <p:spPr>
          <a:xfrm>
            <a:off x="1888625" y="687400"/>
            <a:ext cx="5967300" cy="2336400"/>
          </a:xfrm>
          <a:prstGeom prst="rect">
            <a:avLst/>
          </a:prstGeom>
          <a:noFill/>
          <a:ln>
            <a:noFill/>
          </a:ln>
        </p:spPr>
        <p:txBody>
          <a:bodyPr anchorCtr="0" anchor="b" bIns="91425" lIns="91425" spcFirstLastPara="1" rIns="91425" wrap="square" tIns="91425">
            <a:noAutofit/>
          </a:bodyPr>
          <a:lstStyle/>
          <a:p>
            <a:pPr indent="457200" lvl="0" marL="0" marR="0" rtl="0" algn="l">
              <a:lnSpc>
                <a:spcPct val="100000"/>
              </a:lnSpc>
              <a:spcBef>
                <a:spcPts val="0"/>
              </a:spcBef>
              <a:spcAft>
                <a:spcPts val="0"/>
              </a:spcAft>
              <a:buClr>
                <a:srgbClr val="000000"/>
              </a:buClr>
              <a:buSzPts val="5500"/>
              <a:buFont typeface="Arial"/>
              <a:buNone/>
            </a:pPr>
            <a:r>
              <a:rPr b="1" i="0" lang="en" sz="5500" u="none" cap="none" strike="noStrike">
                <a:solidFill>
                  <a:srgbClr val="000000"/>
                </a:solidFill>
                <a:latin typeface="Raleway"/>
                <a:ea typeface="Raleway"/>
                <a:cs typeface="Raleway"/>
                <a:sym typeface="Raleway"/>
              </a:rPr>
              <a:t>THANK YOU</a:t>
            </a:r>
            <a:endParaRPr b="1" i="0" sz="5500" u="none" cap="none" strike="noStrike">
              <a:solidFill>
                <a:srgbClr val="000000"/>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1" name="Shape 91"/>
        <p:cNvGrpSpPr/>
        <p:nvPr/>
      </p:nvGrpSpPr>
      <p:grpSpPr>
        <a:xfrm>
          <a:off x="0" y="0"/>
          <a:ext cx="0" cy="0"/>
          <a:chOff x="0" y="0"/>
          <a:chExt cx="0" cy="0"/>
        </a:xfrm>
      </p:grpSpPr>
      <p:pic>
        <p:nvPicPr>
          <p:cNvPr id="92" name="Google Shape;92;p16"/>
          <p:cNvPicPr preferRelativeResize="0"/>
          <p:nvPr/>
        </p:nvPicPr>
        <p:blipFill rotWithShape="1">
          <a:blip r:embed="rId3">
            <a:alphaModFix/>
          </a:blip>
          <a:srcRect b="0" l="0" r="0" t="0"/>
          <a:stretch/>
        </p:blipFill>
        <p:spPr>
          <a:xfrm>
            <a:off x="462100" y="212950"/>
            <a:ext cx="8307975" cy="4818049"/>
          </a:xfrm>
          <a:prstGeom prst="rect">
            <a:avLst/>
          </a:prstGeom>
          <a:noFill/>
          <a:ln>
            <a:noFill/>
          </a:ln>
        </p:spPr>
      </p:pic>
      <p:sp>
        <p:nvSpPr>
          <p:cNvPr id="93" name="Google Shape;93;p16"/>
          <p:cNvSpPr txBox="1"/>
          <p:nvPr/>
        </p:nvSpPr>
        <p:spPr>
          <a:xfrm>
            <a:off x="958275" y="454122"/>
            <a:ext cx="3432900" cy="762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3400"/>
              <a:buFont typeface="Arial"/>
              <a:buNone/>
            </a:pPr>
            <a:r>
              <a:rPr b="1" i="0" lang="en" sz="3400" u="none" cap="none" strike="noStrike">
                <a:solidFill>
                  <a:schemeClr val="lt2"/>
                </a:solidFill>
                <a:latin typeface="Raleway"/>
                <a:ea typeface="Raleway"/>
                <a:cs typeface="Raleway"/>
                <a:sym typeface="Raleway"/>
              </a:rPr>
              <a:t>Introduction</a:t>
            </a:r>
            <a:endParaRPr b="1" i="0" sz="3400" u="none" cap="none" strike="noStrike">
              <a:solidFill>
                <a:schemeClr val="lt2"/>
              </a:solidFill>
              <a:latin typeface="Raleway"/>
              <a:ea typeface="Raleway"/>
              <a:cs typeface="Raleway"/>
              <a:sym typeface="Raleway"/>
            </a:endParaRPr>
          </a:p>
        </p:txBody>
      </p:sp>
      <p:sp>
        <p:nvSpPr>
          <p:cNvPr id="94" name="Google Shape;94;p16"/>
          <p:cNvSpPr txBox="1"/>
          <p:nvPr>
            <p:ph idx="4294967295" type="body"/>
          </p:nvPr>
        </p:nvSpPr>
        <p:spPr>
          <a:xfrm>
            <a:off x="1164450" y="1296725"/>
            <a:ext cx="6711300" cy="2549700"/>
          </a:xfrm>
          <a:prstGeom prst="rect">
            <a:avLst/>
          </a:prstGeom>
          <a:noFill/>
          <a:ln>
            <a:noFill/>
          </a:ln>
        </p:spPr>
        <p:txBody>
          <a:bodyPr anchorCtr="0" anchor="t" bIns="91425" lIns="91425" spcFirstLastPara="1" rIns="91425" wrap="square" tIns="91425">
            <a:noAutofit/>
          </a:bodyPr>
          <a:lstStyle/>
          <a:p>
            <a:pPr indent="0" lvl="0" marL="0" rtl="0" algn="l">
              <a:lnSpc>
                <a:spcPct val="106000"/>
              </a:lnSpc>
              <a:spcBef>
                <a:spcPts val="1200"/>
              </a:spcBef>
              <a:spcAft>
                <a:spcPts val="0"/>
              </a:spcAft>
              <a:buSzPts val="1800"/>
              <a:buNone/>
            </a:pPr>
            <a:r>
              <a:t/>
            </a:r>
            <a:endParaRPr sz="1700">
              <a:solidFill>
                <a:srgbClr val="202124"/>
              </a:solidFill>
              <a:highlight>
                <a:srgbClr val="FFFFFF"/>
              </a:highlight>
            </a:endParaRPr>
          </a:p>
          <a:p>
            <a:pPr indent="0" lvl="0" marL="0" rtl="0" algn="l">
              <a:lnSpc>
                <a:spcPct val="106000"/>
              </a:lnSpc>
              <a:spcBef>
                <a:spcPts val="1200"/>
              </a:spcBef>
              <a:spcAft>
                <a:spcPts val="0"/>
              </a:spcAft>
              <a:buSzPts val="1800"/>
              <a:buNone/>
            </a:pPr>
            <a:r>
              <a:t/>
            </a:r>
            <a:endParaRPr sz="1700">
              <a:solidFill>
                <a:srgbClr val="202124"/>
              </a:solidFill>
              <a:highlight>
                <a:srgbClr val="FFFFFF"/>
              </a:highlight>
            </a:endParaRPr>
          </a:p>
          <a:p>
            <a:pPr indent="0" lvl="0" marL="457200" rtl="0" algn="l">
              <a:lnSpc>
                <a:spcPct val="115000"/>
              </a:lnSpc>
              <a:spcBef>
                <a:spcPts val="1000"/>
              </a:spcBef>
              <a:spcAft>
                <a:spcPts val="1000"/>
              </a:spcAft>
              <a:buSzPts val="1800"/>
              <a:buNone/>
            </a:pPr>
            <a:br>
              <a:rPr lang="en" sz="1400">
                <a:latin typeface="Raleway"/>
                <a:ea typeface="Raleway"/>
                <a:cs typeface="Raleway"/>
                <a:sym typeface="Raleway"/>
              </a:rPr>
            </a:br>
            <a:endParaRPr sz="1200">
              <a:solidFill>
                <a:schemeClr val="dk2"/>
              </a:solidFill>
              <a:latin typeface="Raleway"/>
              <a:ea typeface="Raleway"/>
              <a:cs typeface="Raleway"/>
              <a:sym typeface="Raleway"/>
            </a:endParaRPr>
          </a:p>
        </p:txBody>
      </p:sp>
      <p:pic>
        <p:nvPicPr>
          <p:cNvPr id="95" name="Google Shape;95;p16"/>
          <p:cNvPicPr preferRelativeResize="0"/>
          <p:nvPr/>
        </p:nvPicPr>
        <p:blipFill>
          <a:blip r:embed="rId4">
            <a:alphaModFix/>
          </a:blip>
          <a:stretch>
            <a:fillRect/>
          </a:stretch>
        </p:blipFill>
        <p:spPr>
          <a:xfrm>
            <a:off x="1164575" y="1296850"/>
            <a:ext cx="6711325" cy="2549800"/>
          </a:xfrm>
          <a:prstGeom prst="rect">
            <a:avLst/>
          </a:prstGeom>
          <a:noFill/>
          <a:ln>
            <a:noFill/>
          </a:ln>
        </p:spPr>
      </p:pic>
      <p:sp>
        <p:nvSpPr>
          <p:cNvPr id="96" name="Google Shape;96;p16"/>
          <p:cNvSpPr txBox="1"/>
          <p:nvPr/>
        </p:nvSpPr>
        <p:spPr>
          <a:xfrm>
            <a:off x="1200950" y="4015325"/>
            <a:ext cx="6711300" cy="485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                             </a:t>
            </a:r>
            <a:r>
              <a:rPr b="1" lang="en">
                <a:latin typeface="Lato"/>
                <a:ea typeface="Lato"/>
                <a:cs typeface="Lato"/>
                <a:sym typeface="Lato"/>
              </a:rPr>
              <a:t>Content                                                                                      Style</a:t>
            </a:r>
            <a:endParaRPr b="1">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0" name="Shape 100"/>
        <p:cNvGrpSpPr/>
        <p:nvPr/>
      </p:nvGrpSpPr>
      <p:grpSpPr>
        <a:xfrm>
          <a:off x="0" y="0"/>
          <a:ext cx="0" cy="0"/>
          <a:chOff x="0" y="0"/>
          <a:chExt cx="0" cy="0"/>
        </a:xfrm>
      </p:grpSpPr>
      <p:pic>
        <p:nvPicPr>
          <p:cNvPr id="101" name="Google Shape;101;p17"/>
          <p:cNvPicPr preferRelativeResize="0"/>
          <p:nvPr/>
        </p:nvPicPr>
        <p:blipFill rotWithShape="1">
          <a:blip r:embed="rId3">
            <a:alphaModFix/>
          </a:blip>
          <a:srcRect b="0" l="0" r="0" t="0"/>
          <a:stretch/>
        </p:blipFill>
        <p:spPr>
          <a:xfrm>
            <a:off x="462100" y="212950"/>
            <a:ext cx="8307975" cy="4818049"/>
          </a:xfrm>
          <a:prstGeom prst="rect">
            <a:avLst/>
          </a:prstGeom>
          <a:noFill/>
          <a:ln>
            <a:noFill/>
          </a:ln>
        </p:spPr>
      </p:pic>
      <p:sp>
        <p:nvSpPr>
          <p:cNvPr id="102" name="Google Shape;102;p17"/>
          <p:cNvSpPr txBox="1"/>
          <p:nvPr/>
        </p:nvSpPr>
        <p:spPr>
          <a:xfrm>
            <a:off x="958275" y="454122"/>
            <a:ext cx="3432900" cy="762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3400"/>
              <a:buFont typeface="Arial"/>
              <a:buNone/>
            </a:pPr>
            <a:r>
              <a:rPr b="1" i="0" lang="en" sz="3400" u="none" cap="none" strike="noStrike">
                <a:solidFill>
                  <a:schemeClr val="lt2"/>
                </a:solidFill>
                <a:latin typeface="Raleway"/>
                <a:ea typeface="Raleway"/>
                <a:cs typeface="Raleway"/>
                <a:sym typeface="Raleway"/>
              </a:rPr>
              <a:t>Introduction</a:t>
            </a:r>
            <a:endParaRPr b="1" i="0" sz="3400" u="none" cap="none" strike="noStrike">
              <a:solidFill>
                <a:schemeClr val="lt2"/>
              </a:solidFill>
              <a:latin typeface="Raleway"/>
              <a:ea typeface="Raleway"/>
              <a:cs typeface="Raleway"/>
              <a:sym typeface="Raleway"/>
            </a:endParaRPr>
          </a:p>
        </p:txBody>
      </p:sp>
      <p:sp>
        <p:nvSpPr>
          <p:cNvPr id="103" name="Google Shape;103;p17"/>
          <p:cNvSpPr txBox="1"/>
          <p:nvPr>
            <p:ph idx="4294967295" type="body"/>
          </p:nvPr>
        </p:nvSpPr>
        <p:spPr>
          <a:xfrm>
            <a:off x="1164450" y="1296725"/>
            <a:ext cx="6711300" cy="2549700"/>
          </a:xfrm>
          <a:prstGeom prst="rect">
            <a:avLst/>
          </a:prstGeom>
          <a:noFill/>
          <a:ln>
            <a:noFill/>
          </a:ln>
        </p:spPr>
        <p:txBody>
          <a:bodyPr anchorCtr="0" anchor="t" bIns="91425" lIns="91425" spcFirstLastPara="1" rIns="91425" wrap="square" tIns="91425">
            <a:noAutofit/>
          </a:bodyPr>
          <a:lstStyle/>
          <a:p>
            <a:pPr indent="0" lvl="0" marL="0" rtl="0" algn="l">
              <a:lnSpc>
                <a:spcPct val="106000"/>
              </a:lnSpc>
              <a:spcBef>
                <a:spcPts val="1200"/>
              </a:spcBef>
              <a:spcAft>
                <a:spcPts val="0"/>
              </a:spcAft>
              <a:buSzPts val="1800"/>
              <a:buNone/>
            </a:pPr>
            <a:r>
              <a:t/>
            </a:r>
            <a:endParaRPr sz="1700">
              <a:solidFill>
                <a:srgbClr val="202124"/>
              </a:solidFill>
              <a:highlight>
                <a:srgbClr val="FFFFFF"/>
              </a:highlight>
            </a:endParaRPr>
          </a:p>
          <a:p>
            <a:pPr indent="0" lvl="0" marL="0" rtl="0" algn="l">
              <a:lnSpc>
                <a:spcPct val="106000"/>
              </a:lnSpc>
              <a:spcBef>
                <a:spcPts val="1200"/>
              </a:spcBef>
              <a:spcAft>
                <a:spcPts val="0"/>
              </a:spcAft>
              <a:buSzPts val="1800"/>
              <a:buNone/>
            </a:pPr>
            <a:r>
              <a:t/>
            </a:r>
            <a:endParaRPr sz="1700">
              <a:solidFill>
                <a:srgbClr val="202124"/>
              </a:solidFill>
              <a:highlight>
                <a:srgbClr val="FFFFFF"/>
              </a:highlight>
            </a:endParaRPr>
          </a:p>
          <a:p>
            <a:pPr indent="0" lvl="0" marL="457200" rtl="0" algn="l">
              <a:lnSpc>
                <a:spcPct val="115000"/>
              </a:lnSpc>
              <a:spcBef>
                <a:spcPts val="1000"/>
              </a:spcBef>
              <a:spcAft>
                <a:spcPts val="1000"/>
              </a:spcAft>
              <a:buSzPts val="1800"/>
              <a:buNone/>
            </a:pPr>
            <a:br>
              <a:rPr lang="en" sz="1400">
                <a:latin typeface="Raleway"/>
                <a:ea typeface="Raleway"/>
                <a:cs typeface="Raleway"/>
                <a:sym typeface="Raleway"/>
              </a:rPr>
            </a:br>
            <a:endParaRPr sz="1200">
              <a:solidFill>
                <a:schemeClr val="dk2"/>
              </a:solidFill>
              <a:latin typeface="Raleway"/>
              <a:ea typeface="Raleway"/>
              <a:cs typeface="Raleway"/>
              <a:sym typeface="Raleway"/>
            </a:endParaRPr>
          </a:p>
        </p:txBody>
      </p:sp>
      <p:sp>
        <p:nvSpPr>
          <p:cNvPr id="104" name="Google Shape;104;p17"/>
          <p:cNvSpPr txBox="1"/>
          <p:nvPr/>
        </p:nvSpPr>
        <p:spPr>
          <a:xfrm>
            <a:off x="1216350" y="4186575"/>
            <a:ext cx="6711300" cy="485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                                                                                      </a:t>
            </a:r>
            <a:r>
              <a:rPr b="1" lang="en">
                <a:latin typeface="Lato"/>
                <a:ea typeface="Lato"/>
                <a:cs typeface="Lato"/>
                <a:sym typeface="Lato"/>
              </a:rPr>
              <a:t>Output</a:t>
            </a:r>
            <a:r>
              <a:rPr b="1" lang="en">
                <a:latin typeface="Lato"/>
                <a:ea typeface="Lato"/>
                <a:cs typeface="Lato"/>
                <a:sym typeface="Lato"/>
              </a:rPr>
              <a:t>       </a:t>
            </a:r>
            <a:endParaRPr b="1">
              <a:latin typeface="Lato"/>
              <a:ea typeface="Lato"/>
              <a:cs typeface="Lato"/>
              <a:sym typeface="Lato"/>
            </a:endParaRPr>
          </a:p>
        </p:txBody>
      </p:sp>
      <p:pic>
        <p:nvPicPr>
          <p:cNvPr id="105" name="Google Shape;105;p17"/>
          <p:cNvPicPr preferRelativeResize="0"/>
          <p:nvPr/>
        </p:nvPicPr>
        <p:blipFill>
          <a:blip r:embed="rId4">
            <a:alphaModFix/>
          </a:blip>
          <a:stretch>
            <a:fillRect/>
          </a:stretch>
        </p:blipFill>
        <p:spPr>
          <a:xfrm>
            <a:off x="2790111" y="1146875"/>
            <a:ext cx="3691065" cy="3039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109" name="Shape 109"/>
        <p:cNvGrpSpPr/>
        <p:nvPr/>
      </p:nvGrpSpPr>
      <p:grpSpPr>
        <a:xfrm>
          <a:off x="0" y="0"/>
          <a:ext cx="0" cy="0"/>
          <a:chOff x="0" y="0"/>
          <a:chExt cx="0" cy="0"/>
        </a:xfrm>
      </p:grpSpPr>
      <p:pic>
        <p:nvPicPr>
          <p:cNvPr id="110" name="Google Shape;110;p18"/>
          <p:cNvPicPr preferRelativeResize="0"/>
          <p:nvPr/>
        </p:nvPicPr>
        <p:blipFill rotWithShape="1">
          <a:blip r:embed="rId3">
            <a:alphaModFix/>
          </a:blip>
          <a:srcRect b="0" l="0" r="0" t="0"/>
          <a:stretch/>
        </p:blipFill>
        <p:spPr>
          <a:xfrm>
            <a:off x="462100" y="212950"/>
            <a:ext cx="8307975" cy="4818049"/>
          </a:xfrm>
          <a:prstGeom prst="rect">
            <a:avLst/>
          </a:prstGeom>
          <a:noFill/>
          <a:ln cap="flat" cmpd="sng" w="9525">
            <a:solidFill>
              <a:srgbClr val="FF9900"/>
            </a:solidFill>
            <a:prstDash val="solid"/>
            <a:round/>
            <a:headEnd len="sm" w="sm" type="none"/>
            <a:tailEnd len="sm" w="sm" type="none"/>
          </a:ln>
        </p:spPr>
      </p:pic>
      <p:sp>
        <p:nvSpPr>
          <p:cNvPr id="111" name="Google Shape;111;p18"/>
          <p:cNvSpPr txBox="1"/>
          <p:nvPr/>
        </p:nvSpPr>
        <p:spPr>
          <a:xfrm>
            <a:off x="958275" y="454125"/>
            <a:ext cx="7314900" cy="762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400"/>
              <a:buFont typeface="Arial"/>
              <a:buNone/>
            </a:pPr>
            <a:r>
              <a:rPr b="1" lang="en" sz="3400">
                <a:solidFill>
                  <a:srgbClr val="0000FF"/>
                </a:solidFill>
                <a:latin typeface="Raleway"/>
                <a:ea typeface="Raleway"/>
                <a:cs typeface="Raleway"/>
                <a:sym typeface="Raleway"/>
              </a:rPr>
              <a:t>Convolutional Neural Network</a:t>
            </a:r>
            <a:endParaRPr b="1" i="0" sz="3400" u="none" cap="none" strike="noStrike">
              <a:solidFill>
                <a:srgbClr val="0000FF"/>
              </a:solidFill>
              <a:latin typeface="Raleway"/>
              <a:ea typeface="Raleway"/>
              <a:cs typeface="Raleway"/>
              <a:sym typeface="Raleway"/>
            </a:endParaRPr>
          </a:p>
        </p:txBody>
      </p:sp>
      <p:sp>
        <p:nvSpPr>
          <p:cNvPr id="112" name="Google Shape;112;p18"/>
          <p:cNvSpPr txBox="1"/>
          <p:nvPr>
            <p:ph idx="4294967295" type="body"/>
          </p:nvPr>
        </p:nvSpPr>
        <p:spPr>
          <a:xfrm>
            <a:off x="1024675" y="1216725"/>
            <a:ext cx="7142700" cy="3327900"/>
          </a:xfrm>
          <a:prstGeom prst="rect">
            <a:avLst/>
          </a:prstGeom>
          <a:noFill/>
          <a:ln>
            <a:noFill/>
          </a:ln>
        </p:spPr>
        <p:txBody>
          <a:bodyPr anchorCtr="0" anchor="t" bIns="91425" lIns="91425" spcFirstLastPara="1" rIns="91425" wrap="square" tIns="91425">
            <a:noAutofit/>
          </a:bodyPr>
          <a:lstStyle/>
          <a:p>
            <a:pPr indent="0" lvl="0" marL="0" rtl="0" algn="l">
              <a:lnSpc>
                <a:spcPct val="106000"/>
              </a:lnSpc>
              <a:spcBef>
                <a:spcPts val="1200"/>
              </a:spcBef>
              <a:spcAft>
                <a:spcPts val="0"/>
              </a:spcAft>
              <a:buSzPts val="1800"/>
              <a:buNone/>
            </a:pPr>
            <a:r>
              <a:t/>
            </a:r>
            <a:endParaRPr sz="2000">
              <a:solidFill>
                <a:srgbClr val="292929"/>
              </a:solidFill>
              <a:highlight>
                <a:srgbClr val="FFFFFF"/>
              </a:highlight>
            </a:endParaRPr>
          </a:p>
          <a:p>
            <a:pPr indent="0" lvl="0" marL="0" rtl="0" algn="l">
              <a:lnSpc>
                <a:spcPct val="106000"/>
              </a:lnSpc>
              <a:spcBef>
                <a:spcPts val="1200"/>
              </a:spcBef>
              <a:spcAft>
                <a:spcPts val="0"/>
              </a:spcAft>
              <a:buSzPts val="1800"/>
              <a:buNone/>
            </a:pPr>
            <a:r>
              <a:rPr lang="en" sz="2000">
                <a:solidFill>
                  <a:srgbClr val="292929"/>
                </a:solidFill>
                <a:highlight>
                  <a:srgbClr val="FFFFFF"/>
                </a:highlight>
              </a:rPr>
              <a:t>A </a:t>
            </a:r>
            <a:r>
              <a:rPr b="1" lang="en" sz="2000">
                <a:solidFill>
                  <a:srgbClr val="292929"/>
                </a:solidFill>
                <a:highlight>
                  <a:srgbClr val="FFFFFF"/>
                </a:highlight>
              </a:rPr>
              <a:t>Convolutional Neural Network </a:t>
            </a:r>
            <a:r>
              <a:rPr lang="en" sz="2000">
                <a:solidFill>
                  <a:srgbClr val="292929"/>
                </a:solidFill>
                <a:highlight>
                  <a:srgbClr val="FFFFFF"/>
                </a:highlight>
              </a:rPr>
              <a:t>is a Deep Learning algorithm which can take in an input image, assign importance to various aspects/objects in the image and be able to differentiate one from the other.</a:t>
            </a:r>
            <a:endParaRPr sz="2000">
              <a:solidFill>
                <a:srgbClr val="292929"/>
              </a:solidFill>
              <a:highlight>
                <a:srgbClr val="FFFFFF"/>
              </a:highlight>
            </a:endParaRPr>
          </a:p>
          <a:p>
            <a:pPr indent="0" lvl="0" marL="0" rtl="0" algn="l">
              <a:lnSpc>
                <a:spcPct val="106000"/>
              </a:lnSpc>
              <a:spcBef>
                <a:spcPts val="1200"/>
              </a:spcBef>
              <a:spcAft>
                <a:spcPts val="0"/>
              </a:spcAft>
              <a:buSzPts val="1800"/>
              <a:buNone/>
            </a:pPr>
            <a:r>
              <a:t/>
            </a:r>
            <a:endParaRPr sz="1600">
              <a:solidFill>
                <a:srgbClr val="292929"/>
              </a:solidFill>
              <a:highlight>
                <a:srgbClr val="FFFFFF"/>
              </a:highlight>
              <a:latin typeface="Georgia"/>
              <a:ea typeface="Georgia"/>
              <a:cs typeface="Georgia"/>
              <a:sym typeface="Georgia"/>
            </a:endParaRPr>
          </a:p>
          <a:p>
            <a:pPr indent="0" lvl="0" marL="457200" rtl="0" algn="l">
              <a:lnSpc>
                <a:spcPct val="115000"/>
              </a:lnSpc>
              <a:spcBef>
                <a:spcPts val="1000"/>
              </a:spcBef>
              <a:spcAft>
                <a:spcPts val="1000"/>
              </a:spcAft>
              <a:buSzPts val="1800"/>
              <a:buNone/>
            </a:pPr>
            <a:br>
              <a:rPr lang="en" sz="1400">
                <a:latin typeface="Raleway"/>
                <a:ea typeface="Raleway"/>
                <a:cs typeface="Raleway"/>
                <a:sym typeface="Raleway"/>
              </a:rPr>
            </a:br>
            <a:endParaRPr sz="1200">
              <a:solidFill>
                <a:schemeClr val="dk2"/>
              </a:solidFill>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116" name="Shape 116"/>
        <p:cNvGrpSpPr/>
        <p:nvPr/>
      </p:nvGrpSpPr>
      <p:grpSpPr>
        <a:xfrm>
          <a:off x="0" y="0"/>
          <a:ext cx="0" cy="0"/>
          <a:chOff x="0" y="0"/>
          <a:chExt cx="0" cy="0"/>
        </a:xfrm>
      </p:grpSpPr>
      <p:pic>
        <p:nvPicPr>
          <p:cNvPr id="117" name="Google Shape;117;p19"/>
          <p:cNvPicPr preferRelativeResize="0"/>
          <p:nvPr/>
        </p:nvPicPr>
        <p:blipFill rotWithShape="1">
          <a:blip r:embed="rId3">
            <a:alphaModFix/>
          </a:blip>
          <a:srcRect b="0" l="0" r="0" t="0"/>
          <a:stretch/>
        </p:blipFill>
        <p:spPr>
          <a:xfrm>
            <a:off x="462100" y="212950"/>
            <a:ext cx="8307975" cy="4818049"/>
          </a:xfrm>
          <a:prstGeom prst="rect">
            <a:avLst/>
          </a:prstGeom>
          <a:noFill/>
          <a:ln cap="flat" cmpd="sng" w="9525">
            <a:solidFill>
              <a:srgbClr val="FF9900"/>
            </a:solidFill>
            <a:prstDash val="solid"/>
            <a:round/>
            <a:headEnd len="sm" w="sm" type="none"/>
            <a:tailEnd len="sm" w="sm" type="none"/>
          </a:ln>
        </p:spPr>
      </p:pic>
      <p:sp>
        <p:nvSpPr>
          <p:cNvPr id="118" name="Google Shape;118;p19"/>
          <p:cNvSpPr txBox="1"/>
          <p:nvPr/>
        </p:nvSpPr>
        <p:spPr>
          <a:xfrm>
            <a:off x="958275" y="454125"/>
            <a:ext cx="7314900" cy="762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400"/>
              <a:buFont typeface="Arial"/>
              <a:buNone/>
            </a:pPr>
            <a:r>
              <a:rPr b="1" lang="en" sz="3400">
                <a:solidFill>
                  <a:srgbClr val="0000FF"/>
                </a:solidFill>
                <a:latin typeface="Raleway"/>
                <a:ea typeface="Raleway"/>
                <a:cs typeface="Raleway"/>
                <a:sym typeface="Raleway"/>
              </a:rPr>
              <a:t>Convolutional Neural Network</a:t>
            </a:r>
            <a:endParaRPr b="1" i="0" sz="3400" u="none" cap="none" strike="noStrike">
              <a:solidFill>
                <a:srgbClr val="0000FF"/>
              </a:solidFill>
              <a:latin typeface="Raleway"/>
              <a:ea typeface="Raleway"/>
              <a:cs typeface="Raleway"/>
              <a:sym typeface="Raleway"/>
            </a:endParaRPr>
          </a:p>
        </p:txBody>
      </p:sp>
      <p:sp>
        <p:nvSpPr>
          <p:cNvPr id="119" name="Google Shape;119;p19"/>
          <p:cNvSpPr txBox="1"/>
          <p:nvPr>
            <p:ph idx="4294967295" type="body"/>
          </p:nvPr>
        </p:nvSpPr>
        <p:spPr>
          <a:xfrm>
            <a:off x="1024675" y="1216725"/>
            <a:ext cx="7142700" cy="3327900"/>
          </a:xfrm>
          <a:prstGeom prst="rect">
            <a:avLst/>
          </a:prstGeom>
          <a:noFill/>
          <a:ln>
            <a:noFill/>
          </a:ln>
        </p:spPr>
        <p:txBody>
          <a:bodyPr anchorCtr="0" anchor="t" bIns="91425" lIns="91425" spcFirstLastPara="1" rIns="91425" wrap="square" tIns="91425">
            <a:noAutofit/>
          </a:bodyPr>
          <a:lstStyle/>
          <a:p>
            <a:pPr indent="0" lvl="0" marL="0" rtl="0" algn="l">
              <a:lnSpc>
                <a:spcPct val="106000"/>
              </a:lnSpc>
              <a:spcBef>
                <a:spcPts val="1200"/>
              </a:spcBef>
              <a:spcAft>
                <a:spcPts val="0"/>
              </a:spcAft>
              <a:buSzPts val="1800"/>
              <a:buNone/>
            </a:pPr>
            <a:r>
              <a:t/>
            </a:r>
            <a:endParaRPr sz="2000">
              <a:solidFill>
                <a:srgbClr val="292929"/>
              </a:solidFill>
              <a:highlight>
                <a:srgbClr val="FFFFFF"/>
              </a:highlight>
            </a:endParaRPr>
          </a:p>
          <a:p>
            <a:pPr indent="0" lvl="0" marL="0" rtl="0" algn="l">
              <a:lnSpc>
                <a:spcPct val="106000"/>
              </a:lnSpc>
              <a:spcBef>
                <a:spcPts val="1200"/>
              </a:spcBef>
              <a:spcAft>
                <a:spcPts val="0"/>
              </a:spcAft>
              <a:buSzPts val="1800"/>
              <a:buNone/>
            </a:pPr>
            <a:r>
              <a:t/>
            </a:r>
            <a:endParaRPr sz="1600">
              <a:solidFill>
                <a:srgbClr val="292929"/>
              </a:solidFill>
              <a:highlight>
                <a:srgbClr val="FFFFFF"/>
              </a:highlight>
              <a:latin typeface="Georgia"/>
              <a:ea typeface="Georgia"/>
              <a:cs typeface="Georgia"/>
              <a:sym typeface="Georgia"/>
            </a:endParaRPr>
          </a:p>
          <a:p>
            <a:pPr indent="0" lvl="0" marL="457200" rtl="0" algn="l">
              <a:lnSpc>
                <a:spcPct val="115000"/>
              </a:lnSpc>
              <a:spcBef>
                <a:spcPts val="1000"/>
              </a:spcBef>
              <a:spcAft>
                <a:spcPts val="1000"/>
              </a:spcAft>
              <a:buSzPts val="1800"/>
              <a:buNone/>
            </a:pPr>
            <a:br>
              <a:rPr lang="en" sz="1400">
                <a:latin typeface="Raleway"/>
                <a:ea typeface="Raleway"/>
                <a:cs typeface="Raleway"/>
                <a:sym typeface="Raleway"/>
              </a:rPr>
            </a:br>
            <a:endParaRPr sz="1200">
              <a:solidFill>
                <a:schemeClr val="dk2"/>
              </a:solidFill>
              <a:latin typeface="Raleway"/>
              <a:ea typeface="Raleway"/>
              <a:cs typeface="Raleway"/>
              <a:sym typeface="Raleway"/>
            </a:endParaRPr>
          </a:p>
        </p:txBody>
      </p:sp>
      <p:pic>
        <p:nvPicPr>
          <p:cNvPr id="120" name="Google Shape;120;p19"/>
          <p:cNvPicPr preferRelativeResize="0"/>
          <p:nvPr/>
        </p:nvPicPr>
        <p:blipFill>
          <a:blip r:embed="rId4">
            <a:alphaModFix/>
          </a:blip>
          <a:stretch>
            <a:fillRect/>
          </a:stretch>
        </p:blipFill>
        <p:spPr>
          <a:xfrm>
            <a:off x="1304041" y="1406025"/>
            <a:ext cx="6863334" cy="2999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124" name="Shape 124"/>
        <p:cNvGrpSpPr/>
        <p:nvPr/>
      </p:nvGrpSpPr>
      <p:grpSpPr>
        <a:xfrm>
          <a:off x="0" y="0"/>
          <a:ext cx="0" cy="0"/>
          <a:chOff x="0" y="0"/>
          <a:chExt cx="0" cy="0"/>
        </a:xfrm>
      </p:grpSpPr>
      <p:pic>
        <p:nvPicPr>
          <p:cNvPr id="125" name="Google Shape;125;p20"/>
          <p:cNvPicPr preferRelativeResize="0"/>
          <p:nvPr/>
        </p:nvPicPr>
        <p:blipFill rotWithShape="1">
          <a:blip r:embed="rId3">
            <a:alphaModFix/>
          </a:blip>
          <a:srcRect b="0" l="0" r="0" t="0"/>
          <a:stretch/>
        </p:blipFill>
        <p:spPr>
          <a:xfrm>
            <a:off x="462100" y="212950"/>
            <a:ext cx="8307975" cy="4818049"/>
          </a:xfrm>
          <a:prstGeom prst="rect">
            <a:avLst/>
          </a:prstGeom>
          <a:noFill/>
          <a:ln cap="flat" cmpd="sng" w="9525">
            <a:solidFill>
              <a:srgbClr val="FF9900"/>
            </a:solidFill>
            <a:prstDash val="solid"/>
            <a:round/>
            <a:headEnd len="sm" w="sm" type="none"/>
            <a:tailEnd len="sm" w="sm" type="none"/>
          </a:ln>
        </p:spPr>
      </p:pic>
      <p:sp>
        <p:nvSpPr>
          <p:cNvPr id="126" name="Google Shape;126;p20"/>
          <p:cNvSpPr txBox="1"/>
          <p:nvPr/>
        </p:nvSpPr>
        <p:spPr>
          <a:xfrm>
            <a:off x="958275" y="454125"/>
            <a:ext cx="7314900" cy="762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400"/>
              <a:buFont typeface="Arial"/>
              <a:buNone/>
            </a:pPr>
            <a:r>
              <a:rPr b="1" lang="en" sz="3400">
                <a:solidFill>
                  <a:srgbClr val="0000FF"/>
                </a:solidFill>
                <a:latin typeface="Raleway"/>
                <a:ea typeface="Raleway"/>
                <a:cs typeface="Raleway"/>
                <a:sym typeface="Raleway"/>
              </a:rPr>
              <a:t>Convolutional Neural Network</a:t>
            </a:r>
            <a:endParaRPr b="1" i="0" sz="3400" u="none" cap="none" strike="noStrike">
              <a:solidFill>
                <a:srgbClr val="0000FF"/>
              </a:solidFill>
              <a:latin typeface="Raleway"/>
              <a:ea typeface="Raleway"/>
              <a:cs typeface="Raleway"/>
              <a:sym typeface="Raleway"/>
            </a:endParaRPr>
          </a:p>
        </p:txBody>
      </p:sp>
      <p:sp>
        <p:nvSpPr>
          <p:cNvPr id="127" name="Google Shape;127;p20"/>
          <p:cNvSpPr txBox="1"/>
          <p:nvPr>
            <p:ph idx="4294967295" type="body"/>
          </p:nvPr>
        </p:nvSpPr>
        <p:spPr>
          <a:xfrm>
            <a:off x="1024675" y="1216725"/>
            <a:ext cx="7142700" cy="3327900"/>
          </a:xfrm>
          <a:prstGeom prst="rect">
            <a:avLst/>
          </a:prstGeom>
          <a:noFill/>
          <a:ln>
            <a:noFill/>
          </a:ln>
        </p:spPr>
        <p:txBody>
          <a:bodyPr anchorCtr="0" anchor="t" bIns="91425" lIns="91425" spcFirstLastPara="1" rIns="91425" wrap="square" tIns="91425">
            <a:noAutofit/>
          </a:bodyPr>
          <a:lstStyle/>
          <a:p>
            <a:pPr indent="0" lvl="0" marL="0" rtl="0" algn="l">
              <a:lnSpc>
                <a:spcPct val="106000"/>
              </a:lnSpc>
              <a:spcBef>
                <a:spcPts val="1200"/>
              </a:spcBef>
              <a:spcAft>
                <a:spcPts val="0"/>
              </a:spcAft>
              <a:buSzPts val="1800"/>
              <a:buNone/>
            </a:pPr>
            <a:r>
              <a:t/>
            </a:r>
            <a:endParaRPr sz="2000">
              <a:solidFill>
                <a:srgbClr val="292929"/>
              </a:solidFill>
              <a:highlight>
                <a:srgbClr val="FFFFFF"/>
              </a:highlight>
            </a:endParaRPr>
          </a:p>
          <a:p>
            <a:pPr indent="0" lvl="0" marL="0" rtl="0" algn="l">
              <a:lnSpc>
                <a:spcPct val="106000"/>
              </a:lnSpc>
              <a:spcBef>
                <a:spcPts val="1200"/>
              </a:spcBef>
              <a:spcAft>
                <a:spcPts val="0"/>
              </a:spcAft>
              <a:buSzPts val="1800"/>
              <a:buNone/>
            </a:pPr>
            <a:r>
              <a:t/>
            </a:r>
            <a:endParaRPr sz="1600">
              <a:solidFill>
                <a:srgbClr val="292929"/>
              </a:solidFill>
              <a:highlight>
                <a:srgbClr val="FFFFFF"/>
              </a:highlight>
              <a:latin typeface="Georgia"/>
              <a:ea typeface="Georgia"/>
              <a:cs typeface="Georgia"/>
              <a:sym typeface="Georgia"/>
            </a:endParaRPr>
          </a:p>
          <a:p>
            <a:pPr indent="0" lvl="0" marL="457200" rtl="0" algn="l">
              <a:lnSpc>
                <a:spcPct val="115000"/>
              </a:lnSpc>
              <a:spcBef>
                <a:spcPts val="1000"/>
              </a:spcBef>
              <a:spcAft>
                <a:spcPts val="1000"/>
              </a:spcAft>
              <a:buSzPts val="1800"/>
              <a:buNone/>
            </a:pPr>
            <a:br>
              <a:rPr lang="en" sz="1400">
                <a:latin typeface="Raleway"/>
                <a:ea typeface="Raleway"/>
                <a:cs typeface="Raleway"/>
                <a:sym typeface="Raleway"/>
              </a:rPr>
            </a:br>
            <a:endParaRPr sz="1200">
              <a:solidFill>
                <a:schemeClr val="dk2"/>
              </a:solidFill>
              <a:latin typeface="Raleway"/>
              <a:ea typeface="Raleway"/>
              <a:cs typeface="Raleway"/>
              <a:sym typeface="Raleway"/>
            </a:endParaRPr>
          </a:p>
        </p:txBody>
      </p:sp>
      <p:pic>
        <p:nvPicPr>
          <p:cNvPr id="128" name="Google Shape;128;p20"/>
          <p:cNvPicPr preferRelativeResize="0"/>
          <p:nvPr/>
        </p:nvPicPr>
        <p:blipFill>
          <a:blip r:embed="rId4">
            <a:alphaModFix/>
          </a:blip>
          <a:stretch>
            <a:fillRect/>
          </a:stretch>
        </p:blipFill>
        <p:spPr>
          <a:xfrm>
            <a:off x="1994188" y="1146663"/>
            <a:ext cx="5155626" cy="34680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132" name="Shape 132"/>
        <p:cNvGrpSpPr/>
        <p:nvPr/>
      </p:nvGrpSpPr>
      <p:grpSpPr>
        <a:xfrm>
          <a:off x="0" y="0"/>
          <a:ext cx="0" cy="0"/>
          <a:chOff x="0" y="0"/>
          <a:chExt cx="0" cy="0"/>
        </a:xfrm>
      </p:grpSpPr>
      <p:pic>
        <p:nvPicPr>
          <p:cNvPr id="133" name="Google Shape;133;p21"/>
          <p:cNvPicPr preferRelativeResize="0"/>
          <p:nvPr/>
        </p:nvPicPr>
        <p:blipFill rotWithShape="1">
          <a:blip r:embed="rId3">
            <a:alphaModFix/>
          </a:blip>
          <a:srcRect b="0" l="0" r="0" t="0"/>
          <a:stretch/>
        </p:blipFill>
        <p:spPr>
          <a:xfrm>
            <a:off x="462100" y="212950"/>
            <a:ext cx="8307975" cy="4818049"/>
          </a:xfrm>
          <a:prstGeom prst="rect">
            <a:avLst/>
          </a:prstGeom>
          <a:noFill/>
          <a:ln cap="flat" cmpd="sng" w="9525">
            <a:solidFill>
              <a:srgbClr val="FF9900"/>
            </a:solidFill>
            <a:prstDash val="solid"/>
            <a:round/>
            <a:headEnd len="sm" w="sm" type="none"/>
            <a:tailEnd len="sm" w="sm" type="none"/>
          </a:ln>
        </p:spPr>
      </p:pic>
      <p:sp>
        <p:nvSpPr>
          <p:cNvPr id="134" name="Google Shape;134;p21"/>
          <p:cNvSpPr txBox="1"/>
          <p:nvPr/>
        </p:nvSpPr>
        <p:spPr>
          <a:xfrm>
            <a:off x="958275" y="454125"/>
            <a:ext cx="7314900" cy="762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400"/>
              <a:buFont typeface="Arial"/>
              <a:buNone/>
            </a:pPr>
            <a:r>
              <a:rPr b="1" lang="en" sz="3400">
                <a:solidFill>
                  <a:srgbClr val="0000FF"/>
                </a:solidFill>
                <a:latin typeface="Raleway"/>
                <a:ea typeface="Raleway"/>
                <a:cs typeface="Raleway"/>
                <a:sym typeface="Raleway"/>
              </a:rPr>
              <a:t>Convolutional Neural Network</a:t>
            </a:r>
            <a:endParaRPr b="1" i="0" sz="3400" u="none" cap="none" strike="noStrike">
              <a:solidFill>
                <a:srgbClr val="0000FF"/>
              </a:solidFill>
              <a:latin typeface="Raleway"/>
              <a:ea typeface="Raleway"/>
              <a:cs typeface="Raleway"/>
              <a:sym typeface="Raleway"/>
            </a:endParaRPr>
          </a:p>
        </p:txBody>
      </p:sp>
      <p:sp>
        <p:nvSpPr>
          <p:cNvPr id="135" name="Google Shape;135;p21"/>
          <p:cNvSpPr txBox="1"/>
          <p:nvPr>
            <p:ph idx="4294967295" type="body"/>
          </p:nvPr>
        </p:nvSpPr>
        <p:spPr>
          <a:xfrm>
            <a:off x="1024675" y="1216725"/>
            <a:ext cx="7142700" cy="3327900"/>
          </a:xfrm>
          <a:prstGeom prst="rect">
            <a:avLst/>
          </a:prstGeom>
          <a:noFill/>
          <a:ln>
            <a:noFill/>
          </a:ln>
        </p:spPr>
        <p:txBody>
          <a:bodyPr anchorCtr="0" anchor="t" bIns="91425" lIns="91425" spcFirstLastPara="1" rIns="91425" wrap="square" tIns="91425">
            <a:noAutofit/>
          </a:bodyPr>
          <a:lstStyle/>
          <a:p>
            <a:pPr indent="0" lvl="0" marL="0" rtl="0" algn="l">
              <a:lnSpc>
                <a:spcPct val="106000"/>
              </a:lnSpc>
              <a:spcBef>
                <a:spcPts val="1200"/>
              </a:spcBef>
              <a:spcAft>
                <a:spcPts val="0"/>
              </a:spcAft>
              <a:buSzPts val="1800"/>
              <a:buNone/>
            </a:pPr>
            <a:r>
              <a:t/>
            </a:r>
            <a:endParaRPr sz="2000">
              <a:solidFill>
                <a:srgbClr val="292929"/>
              </a:solidFill>
              <a:highlight>
                <a:srgbClr val="FFFFFF"/>
              </a:highlight>
            </a:endParaRPr>
          </a:p>
          <a:p>
            <a:pPr indent="0" lvl="0" marL="0" rtl="0" algn="l">
              <a:lnSpc>
                <a:spcPct val="106000"/>
              </a:lnSpc>
              <a:spcBef>
                <a:spcPts val="1200"/>
              </a:spcBef>
              <a:spcAft>
                <a:spcPts val="0"/>
              </a:spcAft>
              <a:buSzPts val="1800"/>
              <a:buNone/>
            </a:pPr>
            <a:r>
              <a:t/>
            </a:r>
            <a:endParaRPr sz="1600">
              <a:solidFill>
                <a:srgbClr val="292929"/>
              </a:solidFill>
              <a:highlight>
                <a:srgbClr val="FFFFFF"/>
              </a:highlight>
              <a:latin typeface="Georgia"/>
              <a:ea typeface="Georgia"/>
              <a:cs typeface="Georgia"/>
              <a:sym typeface="Georgia"/>
            </a:endParaRPr>
          </a:p>
          <a:p>
            <a:pPr indent="0" lvl="0" marL="457200" rtl="0" algn="l">
              <a:lnSpc>
                <a:spcPct val="115000"/>
              </a:lnSpc>
              <a:spcBef>
                <a:spcPts val="1000"/>
              </a:spcBef>
              <a:spcAft>
                <a:spcPts val="1000"/>
              </a:spcAft>
              <a:buSzPts val="1800"/>
              <a:buNone/>
            </a:pPr>
            <a:br>
              <a:rPr lang="en" sz="1400">
                <a:latin typeface="Raleway"/>
                <a:ea typeface="Raleway"/>
                <a:cs typeface="Raleway"/>
                <a:sym typeface="Raleway"/>
              </a:rPr>
            </a:br>
            <a:endParaRPr sz="1200">
              <a:solidFill>
                <a:schemeClr val="dk2"/>
              </a:solidFill>
              <a:latin typeface="Raleway"/>
              <a:ea typeface="Raleway"/>
              <a:cs typeface="Raleway"/>
              <a:sym typeface="Raleway"/>
            </a:endParaRPr>
          </a:p>
        </p:txBody>
      </p:sp>
      <p:pic>
        <p:nvPicPr>
          <p:cNvPr id="136" name="Google Shape;136;p21"/>
          <p:cNvPicPr preferRelativeResize="0"/>
          <p:nvPr/>
        </p:nvPicPr>
        <p:blipFill>
          <a:blip r:embed="rId4">
            <a:alphaModFix/>
          </a:blip>
          <a:stretch>
            <a:fillRect/>
          </a:stretch>
        </p:blipFill>
        <p:spPr>
          <a:xfrm>
            <a:off x="2229688" y="1123513"/>
            <a:ext cx="4772075" cy="35143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